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1"/>
  </p:notesMasterIdLst>
  <p:sldIdLst>
    <p:sldId id="256" r:id="rId2"/>
    <p:sldId id="527" r:id="rId3"/>
    <p:sldId id="405" r:id="rId4"/>
    <p:sldId id="407" r:id="rId5"/>
    <p:sldId id="410" r:id="rId6"/>
    <p:sldId id="409" r:id="rId7"/>
    <p:sldId id="411" r:id="rId8"/>
    <p:sldId id="412" r:id="rId9"/>
    <p:sldId id="413" r:id="rId10"/>
    <p:sldId id="414" r:id="rId11"/>
    <p:sldId id="415" r:id="rId12"/>
    <p:sldId id="416" r:id="rId13"/>
    <p:sldId id="417" r:id="rId14"/>
    <p:sldId id="418" r:id="rId15"/>
    <p:sldId id="419" r:id="rId16"/>
    <p:sldId id="420" r:id="rId17"/>
    <p:sldId id="422" r:id="rId18"/>
    <p:sldId id="423" r:id="rId19"/>
    <p:sldId id="424" r:id="rId20"/>
    <p:sldId id="425" r:id="rId21"/>
    <p:sldId id="426" r:id="rId22"/>
    <p:sldId id="427" r:id="rId23"/>
    <p:sldId id="428" r:id="rId24"/>
    <p:sldId id="429" r:id="rId25"/>
    <p:sldId id="430" r:id="rId26"/>
    <p:sldId id="431" r:id="rId27"/>
    <p:sldId id="432" r:id="rId28"/>
    <p:sldId id="433" r:id="rId29"/>
    <p:sldId id="434" r:id="rId30"/>
    <p:sldId id="435" r:id="rId31"/>
    <p:sldId id="437" r:id="rId32"/>
    <p:sldId id="438" r:id="rId33"/>
    <p:sldId id="439" r:id="rId34"/>
    <p:sldId id="440" r:id="rId35"/>
    <p:sldId id="441" r:id="rId36"/>
    <p:sldId id="442" r:id="rId37"/>
    <p:sldId id="443" r:id="rId38"/>
    <p:sldId id="444" r:id="rId39"/>
    <p:sldId id="445" r:id="rId40"/>
    <p:sldId id="446" r:id="rId41"/>
    <p:sldId id="447" r:id="rId42"/>
    <p:sldId id="448" r:id="rId43"/>
    <p:sldId id="449" r:id="rId44"/>
    <p:sldId id="450" r:id="rId45"/>
    <p:sldId id="451" r:id="rId46"/>
    <p:sldId id="452" r:id="rId47"/>
    <p:sldId id="453" r:id="rId48"/>
    <p:sldId id="454" r:id="rId49"/>
    <p:sldId id="455" r:id="rId50"/>
    <p:sldId id="456" r:id="rId51"/>
    <p:sldId id="457" r:id="rId52"/>
    <p:sldId id="458" r:id="rId53"/>
    <p:sldId id="459" r:id="rId54"/>
    <p:sldId id="460" r:id="rId55"/>
    <p:sldId id="461" r:id="rId56"/>
    <p:sldId id="462" r:id="rId57"/>
    <p:sldId id="463" r:id="rId58"/>
    <p:sldId id="464" r:id="rId59"/>
    <p:sldId id="465" r:id="rId60"/>
    <p:sldId id="466" r:id="rId61"/>
    <p:sldId id="467" r:id="rId62"/>
    <p:sldId id="468" r:id="rId63"/>
    <p:sldId id="469" r:id="rId64"/>
    <p:sldId id="470" r:id="rId65"/>
    <p:sldId id="471" r:id="rId66"/>
    <p:sldId id="472" r:id="rId67"/>
    <p:sldId id="473" r:id="rId68"/>
    <p:sldId id="474" r:id="rId69"/>
    <p:sldId id="475" r:id="rId70"/>
    <p:sldId id="476" r:id="rId71"/>
    <p:sldId id="477" r:id="rId72"/>
    <p:sldId id="478" r:id="rId73"/>
    <p:sldId id="479" r:id="rId74"/>
    <p:sldId id="480" r:id="rId75"/>
    <p:sldId id="481" r:id="rId76"/>
    <p:sldId id="482" r:id="rId77"/>
    <p:sldId id="483" r:id="rId78"/>
    <p:sldId id="484" r:id="rId79"/>
    <p:sldId id="485" r:id="rId80"/>
    <p:sldId id="486" r:id="rId81"/>
    <p:sldId id="487" r:id="rId82"/>
    <p:sldId id="488" r:id="rId83"/>
    <p:sldId id="489" r:id="rId84"/>
    <p:sldId id="490" r:id="rId85"/>
    <p:sldId id="491" r:id="rId86"/>
    <p:sldId id="492" r:id="rId87"/>
    <p:sldId id="493" r:id="rId88"/>
    <p:sldId id="494" r:id="rId89"/>
    <p:sldId id="495" r:id="rId90"/>
    <p:sldId id="496" r:id="rId91"/>
    <p:sldId id="497" r:id="rId92"/>
    <p:sldId id="498" r:id="rId93"/>
    <p:sldId id="499" r:id="rId94"/>
    <p:sldId id="500" r:id="rId95"/>
    <p:sldId id="501" r:id="rId96"/>
    <p:sldId id="502" r:id="rId97"/>
    <p:sldId id="503" r:id="rId98"/>
    <p:sldId id="504" r:id="rId99"/>
    <p:sldId id="505" r:id="rId100"/>
    <p:sldId id="506" r:id="rId101"/>
    <p:sldId id="507" r:id="rId102"/>
    <p:sldId id="508" r:id="rId103"/>
    <p:sldId id="519" r:id="rId104"/>
    <p:sldId id="509" r:id="rId105"/>
    <p:sldId id="510" r:id="rId106"/>
    <p:sldId id="511" r:id="rId107"/>
    <p:sldId id="512" r:id="rId108"/>
    <p:sldId id="513" r:id="rId109"/>
    <p:sldId id="514" r:id="rId110"/>
    <p:sldId id="515" r:id="rId111"/>
    <p:sldId id="516" r:id="rId112"/>
    <p:sldId id="520" r:id="rId113"/>
    <p:sldId id="521" r:id="rId114"/>
    <p:sldId id="518" r:id="rId115"/>
    <p:sldId id="517" r:id="rId116"/>
    <p:sldId id="522" r:id="rId117"/>
    <p:sldId id="523" r:id="rId118"/>
    <p:sldId id="524" r:id="rId119"/>
    <p:sldId id="525" r:id="rId120"/>
  </p:sldIdLst>
  <p:sldSz cx="12192000" cy="6858000"/>
  <p:notesSz cx="6858000" cy="9144000"/>
  <p:custDataLst>
    <p:tags r:id="rId1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52"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67" d="100"/>
          <a:sy n="67" d="100"/>
        </p:scale>
        <p:origin x="688" y="52"/>
      </p:cViewPr>
      <p:guideLst>
        <p:guide orient="horz" pos="2052"/>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p>
        </p:txBody>
      </p:sp>
      <p:sp>
        <p:nvSpPr>
          <p:cNvPr id="3" name="副标题 2"/>
          <p:cNvSpPr>
            <a:spLocks noGrp="1"/>
          </p:cNvSpPr>
          <p:nvPr>
            <p:ph type="subTitle" idx="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16" name="日期占位符 15"/>
          <p:cNvSpPr>
            <a:spLocks noGrp="1"/>
          </p:cNvSpPr>
          <p:nvPr>
            <p:ph type="dt" sz="half" idx="10"/>
            <p:custDataLst>
              <p:tags r:id="rId3"/>
            </p:custDataLst>
          </p:nvPr>
        </p:nvSpPr>
        <p:spPr/>
        <p:txBody>
          <a:bodyPr/>
          <a:lstStyle/>
          <a:p>
            <a:fld id="{37D80AA5-0D11-486C-9F9A-797A0E7E5D99}" type="datetime1">
              <a:rPr lang="zh-CN" altLang="en-US" smtClean="0"/>
              <a:t>2024/9/9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20A64D3D-2E84-4A0E-AA35-D0CD18D19E8B}" type="datetime1">
              <a:rPr lang="zh-CN" altLang="en-US" smtClean="0"/>
              <a:t>2024/9/9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87F0139A-6DD4-4788-B724-BA76E857CB5E}" type="datetime1">
              <a:rPr lang="zh-CN" altLang="en-US" smtClean="0"/>
              <a:t>2024/9/9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188E8D05-F269-43FB-87A0-4DBF8F3AFB52}" type="datetime1">
              <a:rPr lang="zh-CN" altLang="en-US" smtClean="0"/>
              <a:t>2024/9/9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DFFD549D-EDAC-4E60-9B51-9E61D3EFF071}" type="datetime1">
              <a:rPr lang="zh-CN" altLang="en-US" smtClean="0"/>
              <a:t>2024/9/9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C613120D-B4E6-49DC-A58B-796CCF0A4530}" type="datetime1">
              <a:rPr lang="zh-CN" altLang="en-US" smtClean="0"/>
              <a:t>2024/9/9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C3E77B89-8AB1-4D48-AB21-859F3950537B}" type="datetime1">
              <a:rPr lang="zh-CN" altLang="en-US" smtClean="0"/>
              <a:t>2024/9/9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1B6E02F3-7FF1-40D5-B7E2-1E2A4B7EEC0D}" type="datetime1">
              <a:rPr lang="zh-CN" altLang="en-US" smtClean="0"/>
              <a:t>2024/9/9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39743310-359D-4234-AC33-6185EE3842F1}" type="datetime1">
              <a:rPr lang="zh-CN" altLang="en-US" smtClean="0"/>
              <a:t>2024/9/9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D12AAC91-709E-4124-BB54-828AC23A985F}" type="datetime1">
              <a:rPr lang="zh-CN" altLang="en-US" smtClean="0"/>
              <a:t>2024/9/9</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593821A6-04AA-4456-8E15-00965380BC07}" type="datetime1">
              <a:rPr lang="zh-CN" altLang="en-US" smtClean="0"/>
              <a:t>2024/9/9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DDAB0B8F-8AD6-4279-8DD6-87D1410968D7}" type="datetime1">
              <a:rPr lang="zh-CN" altLang="en-US" smtClean="0"/>
              <a:t>2024/9/9</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6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tags" Target="../tags/tag184.xml"/><Relationship Id="rId13" Type="http://schemas.openxmlformats.org/officeDocument/2006/relationships/tags" Target="../tags/tag189.xml"/><Relationship Id="rId18" Type="http://schemas.openxmlformats.org/officeDocument/2006/relationships/image" Target="../media/image8.png"/><Relationship Id="rId3" Type="http://schemas.openxmlformats.org/officeDocument/2006/relationships/tags" Target="../tags/tag179.xml"/><Relationship Id="rId7" Type="http://schemas.openxmlformats.org/officeDocument/2006/relationships/tags" Target="../tags/tag183.xml"/><Relationship Id="rId12" Type="http://schemas.openxmlformats.org/officeDocument/2006/relationships/tags" Target="../tags/tag188.xml"/><Relationship Id="rId17" Type="http://schemas.openxmlformats.org/officeDocument/2006/relationships/image" Target="../media/image4.png"/><Relationship Id="rId2" Type="http://schemas.openxmlformats.org/officeDocument/2006/relationships/tags" Target="../tags/tag178.xml"/><Relationship Id="rId16" Type="http://schemas.openxmlformats.org/officeDocument/2006/relationships/image" Target="../media/image3.png"/><Relationship Id="rId1" Type="http://schemas.openxmlformats.org/officeDocument/2006/relationships/tags" Target="../tags/tag177.xml"/><Relationship Id="rId6" Type="http://schemas.openxmlformats.org/officeDocument/2006/relationships/tags" Target="../tags/tag182.xml"/><Relationship Id="rId11" Type="http://schemas.openxmlformats.org/officeDocument/2006/relationships/tags" Target="../tags/tag187.xml"/><Relationship Id="rId5" Type="http://schemas.openxmlformats.org/officeDocument/2006/relationships/tags" Target="../tags/tag181.xml"/><Relationship Id="rId15" Type="http://schemas.openxmlformats.org/officeDocument/2006/relationships/slideLayout" Target="../slideLayouts/slideLayout7.xml"/><Relationship Id="rId10" Type="http://schemas.openxmlformats.org/officeDocument/2006/relationships/tags" Target="../tags/tag186.xml"/><Relationship Id="rId4" Type="http://schemas.openxmlformats.org/officeDocument/2006/relationships/tags" Target="../tags/tag180.xml"/><Relationship Id="rId9" Type="http://schemas.openxmlformats.org/officeDocument/2006/relationships/tags" Target="../tags/tag185.xml"/><Relationship Id="rId14" Type="http://schemas.openxmlformats.org/officeDocument/2006/relationships/tags" Target="../tags/tag190.xml"/></Relationships>
</file>

<file path=ppt/slides/_rels/slide100.xml.rels><?xml version="1.0" encoding="UTF-8" standalone="yes"?>
<Relationships xmlns="http://schemas.openxmlformats.org/package/2006/relationships"><Relationship Id="rId8" Type="http://schemas.openxmlformats.org/officeDocument/2006/relationships/tags" Target="../tags/tag1444.xml"/><Relationship Id="rId13" Type="http://schemas.openxmlformats.org/officeDocument/2006/relationships/tags" Target="../tags/tag1449.xml"/><Relationship Id="rId18" Type="http://schemas.openxmlformats.org/officeDocument/2006/relationships/image" Target="../media/image98.png"/><Relationship Id="rId3" Type="http://schemas.openxmlformats.org/officeDocument/2006/relationships/tags" Target="../tags/tag1439.xml"/><Relationship Id="rId7" Type="http://schemas.openxmlformats.org/officeDocument/2006/relationships/tags" Target="../tags/tag1443.xml"/><Relationship Id="rId12" Type="http://schemas.openxmlformats.org/officeDocument/2006/relationships/tags" Target="../tags/tag1448.xml"/><Relationship Id="rId17" Type="http://schemas.openxmlformats.org/officeDocument/2006/relationships/image" Target="../media/image4.png"/><Relationship Id="rId2" Type="http://schemas.openxmlformats.org/officeDocument/2006/relationships/tags" Target="../tags/tag1438.xml"/><Relationship Id="rId16" Type="http://schemas.openxmlformats.org/officeDocument/2006/relationships/image" Target="../media/image3.png"/><Relationship Id="rId1" Type="http://schemas.openxmlformats.org/officeDocument/2006/relationships/tags" Target="../tags/tag1437.xml"/><Relationship Id="rId6" Type="http://schemas.openxmlformats.org/officeDocument/2006/relationships/tags" Target="../tags/tag1442.xml"/><Relationship Id="rId11" Type="http://schemas.openxmlformats.org/officeDocument/2006/relationships/tags" Target="../tags/tag1447.xml"/><Relationship Id="rId5" Type="http://schemas.openxmlformats.org/officeDocument/2006/relationships/tags" Target="../tags/tag1441.xml"/><Relationship Id="rId15" Type="http://schemas.openxmlformats.org/officeDocument/2006/relationships/slideLayout" Target="../slideLayouts/slideLayout7.xml"/><Relationship Id="rId10" Type="http://schemas.openxmlformats.org/officeDocument/2006/relationships/tags" Target="../tags/tag1446.xml"/><Relationship Id="rId4" Type="http://schemas.openxmlformats.org/officeDocument/2006/relationships/tags" Target="../tags/tag1440.xml"/><Relationship Id="rId9" Type="http://schemas.openxmlformats.org/officeDocument/2006/relationships/tags" Target="../tags/tag1445.xml"/><Relationship Id="rId14" Type="http://schemas.openxmlformats.org/officeDocument/2006/relationships/tags" Target="../tags/tag1450.xml"/></Relationships>
</file>

<file path=ppt/slides/_rels/slide101.xml.rels><?xml version="1.0" encoding="UTF-8" standalone="yes"?>
<Relationships xmlns="http://schemas.openxmlformats.org/package/2006/relationships"><Relationship Id="rId8" Type="http://schemas.openxmlformats.org/officeDocument/2006/relationships/tags" Target="../tags/tag1458.xml"/><Relationship Id="rId13" Type="http://schemas.openxmlformats.org/officeDocument/2006/relationships/tags" Target="../tags/tag1463.xml"/><Relationship Id="rId18" Type="http://schemas.openxmlformats.org/officeDocument/2006/relationships/image" Target="../media/image99.png"/><Relationship Id="rId3" Type="http://schemas.openxmlformats.org/officeDocument/2006/relationships/tags" Target="../tags/tag1453.xml"/><Relationship Id="rId7" Type="http://schemas.openxmlformats.org/officeDocument/2006/relationships/tags" Target="../tags/tag1457.xml"/><Relationship Id="rId12" Type="http://schemas.openxmlformats.org/officeDocument/2006/relationships/tags" Target="../tags/tag1462.xml"/><Relationship Id="rId17" Type="http://schemas.openxmlformats.org/officeDocument/2006/relationships/image" Target="../media/image4.png"/><Relationship Id="rId2" Type="http://schemas.openxmlformats.org/officeDocument/2006/relationships/tags" Target="../tags/tag1452.xml"/><Relationship Id="rId16" Type="http://schemas.openxmlformats.org/officeDocument/2006/relationships/image" Target="../media/image3.png"/><Relationship Id="rId1" Type="http://schemas.openxmlformats.org/officeDocument/2006/relationships/tags" Target="../tags/tag1451.xml"/><Relationship Id="rId6" Type="http://schemas.openxmlformats.org/officeDocument/2006/relationships/tags" Target="../tags/tag1456.xml"/><Relationship Id="rId11" Type="http://schemas.openxmlformats.org/officeDocument/2006/relationships/tags" Target="../tags/tag1461.xml"/><Relationship Id="rId5" Type="http://schemas.openxmlformats.org/officeDocument/2006/relationships/tags" Target="../tags/tag1455.xml"/><Relationship Id="rId15" Type="http://schemas.openxmlformats.org/officeDocument/2006/relationships/slideLayout" Target="../slideLayouts/slideLayout7.xml"/><Relationship Id="rId10" Type="http://schemas.openxmlformats.org/officeDocument/2006/relationships/tags" Target="../tags/tag1460.xml"/><Relationship Id="rId4" Type="http://schemas.openxmlformats.org/officeDocument/2006/relationships/tags" Target="../tags/tag1454.xml"/><Relationship Id="rId9" Type="http://schemas.openxmlformats.org/officeDocument/2006/relationships/tags" Target="../tags/tag1459.xml"/><Relationship Id="rId14" Type="http://schemas.openxmlformats.org/officeDocument/2006/relationships/tags" Target="../tags/tag1464.xml"/></Relationships>
</file>

<file path=ppt/slides/_rels/slide102.xml.rels><?xml version="1.0" encoding="UTF-8" standalone="yes"?>
<Relationships xmlns="http://schemas.openxmlformats.org/package/2006/relationships"><Relationship Id="rId8" Type="http://schemas.openxmlformats.org/officeDocument/2006/relationships/tags" Target="../tags/tag1472.xml"/><Relationship Id="rId13" Type="http://schemas.openxmlformats.org/officeDocument/2006/relationships/tags" Target="../tags/tag1477.xml"/><Relationship Id="rId18" Type="http://schemas.openxmlformats.org/officeDocument/2006/relationships/image" Target="../media/image100.png"/><Relationship Id="rId3" Type="http://schemas.openxmlformats.org/officeDocument/2006/relationships/tags" Target="../tags/tag1467.xml"/><Relationship Id="rId7" Type="http://schemas.openxmlformats.org/officeDocument/2006/relationships/tags" Target="../tags/tag1471.xml"/><Relationship Id="rId12" Type="http://schemas.openxmlformats.org/officeDocument/2006/relationships/tags" Target="../tags/tag1476.xml"/><Relationship Id="rId17" Type="http://schemas.openxmlformats.org/officeDocument/2006/relationships/image" Target="../media/image4.png"/><Relationship Id="rId2" Type="http://schemas.openxmlformats.org/officeDocument/2006/relationships/tags" Target="../tags/tag1466.xml"/><Relationship Id="rId16" Type="http://schemas.openxmlformats.org/officeDocument/2006/relationships/image" Target="../media/image3.png"/><Relationship Id="rId1" Type="http://schemas.openxmlformats.org/officeDocument/2006/relationships/tags" Target="../tags/tag1465.xml"/><Relationship Id="rId6" Type="http://schemas.openxmlformats.org/officeDocument/2006/relationships/tags" Target="../tags/tag1470.xml"/><Relationship Id="rId11" Type="http://schemas.openxmlformats.org/officeDocument/2006/relationships/tags" Target="../tags/tag1475.xml"/><Relationship Id="rId5" Type="http://schemas.openxmlformats.org/officeDocument/2006/relationships/tags" Target="../tags/tag1469.xml"/><Relationship Id="rId15" Type="http://schemas.openxmlformats.org/officeDocument/2006/relationships/slideLayout" Target="../slideLayouts/slideLayout7.xml"/><Relationship Id="rId10" Type="http://schemas.openxmlformats.org/officeDocument/2006/relationships/tags" Target="../tags/tag1474.xml"/><Relationship Id="rId19" Type="http://schemas.openxmlformats.org/officeDocument/2006/relationships/image" Target="../media/image101.png"/><Relationship Id="rId4" Type="http://schemas.openxmlformats.org/officeDocument/2006/relationships/tags" Target="../tags/tag1468.xml"/><Relationship Id="rId9" Type="http://schemas.openxmlformats.org/officeDocument/2006/relationships/tags" Target="../tags/tag1473.xml"/><Relationship Id="rId14" Type="http://schemas.openxmlformats.org/officeDocument/2006/relationships/tags" Target="../tags/tag1478.xml"/></Relationships>
</file>

<file path=ppt/slides/_rels/slide103.xml.rels><?xml version="1.0" encoding="UTF-8" standalone="yes"?>
<Relationships xmlns="http://schemas.openxmlformats.org/package/2006/relationships"><Relationship Id="rId8" Type="http://schemas.openxmlformats.org/officeDocument/2006/relationships/tags" Target="../tags/tag1486.xml"/><Relationship Id="rId13" Type="http://schemas.openxmlformats.org/officeDocument/2006/relationships/tags" Target="../tags/tag1491.xml"/><Relationship Id="rId18" Type="http://schemas.openxmlformats.org/officeDocument/2006/relationships/image" Target="../media/image102.png"/><Relationship Id="rId3" Type="http://schemas.openxmlformats.org/officeDocument/2006/relationships/tags" Target="../tags/tag1481.xml"/><Relationship Id="rId7" Type="http://schemas.openxmlformats.org/officeDocument/2006/relationships/tags" Target="../tags/tag1485.xml"/><Relationship Id="rId12" Type="http://schemas.openxmlformats.org/officeDocument/2006/relationships/tags" Target="../tags/tag1490.xml"/><Relationship Id="rId17" Type="http://schemas.openxmlformats.org/officeDocument/2006/relationships/image" Target="../media/image4.png"/><Relationship Id="rId2" Type="http://schemas.openxmlformats.org/officeDocument/2006/relationships/tags" Target="../tags/tag1480.xml"/><Relationship Id="rId16" Type="http://schemas.openxmlformats.org/officeDocument/2006/relationships/image" Target="../media/image3.png"/><Relationship Id="rId1" Type="http://schemas.openxmlformats.org/officeDocument/2006/relationships/tags" Target="../tags/tag1479.xml"/><Relationship Id="rId6" Type="http://schemas.openxmlformats.org/officeDocument/2006/relationships/tags" Target="../tags/tag1484.xml"/><Relationship Id="rId11" Type="http://schemas.openxmlformats.org/officeDocument/2006/relationships/tags" Target="../tags/tag1489.xml"/><Relationship Id="rId5" Type="http://schemas.openxmlformats.org/officeDocument/2006/relationships/tags" Target="../tags/tag1483.xml"/><Relationship Id="rId15" Type="http://schemas.openxmlformats.org/officeDocument/2006/relationships/slideLayout" Target="../slideLayouts/slideLayout7.xml"/><Relationship Id="rId10" Type="http://schemas.openxmlformats.org/officeDocument/2006/relationships/tags" Target="../tags/tag1488.xml"/><Relationship Id="rId4" Type="http://schemas.openxmlformats.org/officeDocument/2006/relationships/tags" Target="../tags/tag1482.xml"/><Relationship Id="rId9" Type="http://schemas.openxmlformats.org/officeDocument/2006/relationships/tags" Target="../tags/tag1487.xml"/><Relationship Id="rId14" Type="http://schemas.openxmlformats.org/officeDocument/2006/relationships/tags" Target="../tags/tag1492.xml"/></Relationships>
</file>

<file path=ppt/slides/_rels/slide104.xml.rels><?xml version="1.0" encoding="UTF-8" standalone="yes"?>
<Relationships xmlns="http://schemas.openxmlformats.org/package/2006/relationships"><Relationship Id="rId8" Type="http://schemas.openxmlformats.org/officeDocument/2006/relationships/tags" Target="../tags/tag1500.xml"/><Relationship Id="rId13" Type="http://schemas.openxmlformats.org/officeDocument/2006/relationships/tags" Target="../tags/tag1505.xml"/><Relationship Id="rId18" Type="http://schemas.openxmlformats.org/officeDocument/2006/relationships/image" Target="../media/image103.png"/><Relationship Id="rId3" Type="http://schemas.openxmlformats.org/officeDocument/2006/relationships/tags" Target="../tags/tag1495.xml"/><Relationship Id="rId7" Type="http://schemas.openxmlformats.org/officeDocument/2006/relationships/tags" Target="../tags/tag1499.xml"/><Relationship Id="rId12" Type="http://schemas.openxmlformats.org/officeDocument/2006/relationships/tags" Target="../tags/tag1504.xml"/><Relationship Id="rId17" Type="http://schemas.openxmlformats.org/officeDocument/2006/relationships/image" Target="../media/image4.png"/><Relationship Id="rId2" Type="http://schemas.openxmlformats.org/officeDocument/2006/relationships/tags" Target="../tags/tag1494.xml"/><Relationship Id="rId16" Type="http://schemas.openxmlformats.org/officeDocument/2006/relationships/image" Target="../media/image3.png"/><Relationship Id="rId20" Type="http://schemas.openxmlformats.org/officeDocument/2006/relationships/image" Target="../media/image105.png"/><Relationship Id="rId1" Type="http://schemas.openxmlformats.org/officeDocument/2006/relationships/tags" Target="../tags/tag1493.xml"/><Relationship Id="rId6" Type="http://schemas.openxmlformats.org/officeDocument/2006/relationships/tags" Target="../tags/tag1498.xml"/><Relationship Id="rId11" Type="http://schemas.openxmlformats.org/officeDocument/2006/relationships/tags" Target="../tags/tag1503.xml"/><Relationship Id="rId5" Type="http://schemas.openxmlformats.org/officeDocument/2006/relationships/tags" Target="../tags/tag1497.xml"/><Relationship Id="rId15" Type="http://schemas.openxmlformats.org/officeDocument/2006/relationships/slideLayout" Target="../slideLayouts/slideLayout7.xml"/><Relationship Id="rId10" Type="http://schemas.openxmlformats.org/officeDocument/2006/relationships/tags" Target="../tags/tag1502.xml"/><Relationship Id="rId19" Type="http://schemas.openxmlformats.org/officeDocument/2006/relationships/image" Target="../media/image104.png"/><Relationship Id="rId4" Type="http://schemas.openxmlformats.org/officeDocument/2006/relationships/tags" Target="../tags/tag1496.xml"/><Relationship Id="rId9" Type="http://schemas.openxmlformats.org/officeDocument/2006/relationships/tags" Target="../tags/tag1501.xml"/><Relationship Id="rId14" Type="http://schemas.openxmlformats.org/officeDocument/2006/relationships/tags" Target="../tags/tag1506.xml"/></Relationships>
</file>

<file path=ppt/slides/_rels/slide105.xml.rels><?xml version="1.0" encoding="UTF-8" standalone="yes"?>
<Relationships xmlns="http://schemas.openxmlformats.org/package/2006/relationships"><Relationship Id="rId8" Type="http://schemas.openxmlformats.org/officeDocument/2006/relationships/tags" Target="../tags/tag1514.xml"/><Relationship Id="rId13" Type="http://schemas.openxmlformats.org/officeDocument/2006/relationships/tags" Target="../tags/tag1519.xml"/><Relationship Id="rId18" Type="http://schemas.openxmlformats.org/officeDocument/2006/relationships/image" Target="../media/image106.png"/><Relationship Id="rId3" Type="http://schemas.openxmlformats.org/officeDocument/2006/relationships/tags" Target="../tags/tag1509.xml"/><Relationship Id="rId7" Type="http://schemas.openxmlformats.org/officeDocument/2006/relationships/tags" Target="../tags/tag1513.xml"/><Relationship Id="rId12" Type="http://schemas.openxmlformats.org/officeDocument/2006/relationships/tags" Target="../tags/tag1518.xml"/><Relationship Id="rId17" Type="http://schemas.openxmlformats.org/officeDocument/2006/relationships/image" Target="../media/image4.png"/><Relationship Id="rId2" Type="http://schemas.openxmlformats.org/officeDocument/2006/relationships/tags" Target="../tags/tag1508.xml"/><Relationship Id="rId16" Type="http://schemas.openxmlformats.org/officeDocument/2006/relationships/image" Target="../media/image3.png"/><Relationship Id="rId1" Type="http://schemas.openxmlformats.org/officeDocument/2006/relationships/tags" Target="../tags/tag1507.xml"/><Relationship Id="rId6" Type="http://schemas.openxmlformats.org/officeDocument/2006/relationships/tags" Target="../tags/tag1512.xml"/><Relationship Id="rId11" Type="http://schemas.openxmlformats.org/officeDocument/2006/relationships/tags" Target="../tags/tag1517.xml"/><Relationship Id="rId5" Type="http://schemas.openxmlformats.org/officeDocument/2006/relationships/tags" Target="../tags/tag1511.xml"/><Relationship Id="rId15" Type="http://schemas.openxmlformats.org/officeDocument/2006/relationships/slideLayout" Target="../slideLayouts/slideLayout7.xml"/><Relationship Id="rId10" Type="http://schemas.openxmlformats.org/officeDocument/2006/relationships/tags" Target="../tags/tag1516.xml"/><Relationship Id="rId4" Type="http://schemas.openxmlformats.org/officeDocument/2006/relationships/tags" Target="../tags/tag1510.xml"/><Relationship Id="rId9" Type="http://schemas.openxmlformats.org/officeDocument/2006/relationships/tags" Target="../tags/tag1515.xml"/><Relationship Id="rId14" Type="http://schemas.openxmlformats.org/officeDocument/2006/relationships/tags" Target="../tags/tag1520.xml"/></Relationships>
</file>

<file path=ppt/slides/_rels/slide106.xml.rels><?xml version="1.0" encoding="UTF-8" standalone="yes"?>
<Relationships xmlns="http://schemas.openxmlformats.org/package/2006/relationships"><Relationship Id="rId8" Type="http://schemas.openxmlformats.org/officeDocument/2006/relationships/tags" Target="../tags/tag1528.xml"/><Relationship Id="rId13" Type="http://schemas.openxmlformats.org/officeDocument/2006/relationships/tags" Target="../tags/tag1533.xml"/><Relationship Id="rId18" Type="http://schemas.openxmlformats.org/officeDocument/2006/relationships/image" Target="../media/image107.png"/><Relationship Id="rId3" Type="http://schemas.openxmlformats.org/officeDocument/2006/relationships/tags" Target="../tags/tag1523.xml"/><Relationship Id="rId7" Type="http://schemas.openxmlformats.org/officeDocument/2006/relationships/tags" Target="../tags/tag1527.xml"/><Relationship Id="rId12" Type="http://schemas.openxmlformats.org/officeDocument/2006/relationships/tags" Target="../tags/tag1532.xml"/><Relationship Id="rId17" Type="http://schemas.openxmlformats.org/officeDocument/2006/relationships/image" Target="../media/image4.png"/><Relationship Id="rId2" Type="http://schemas.openxmlformats.org/officeDocument/2006/relationships/tags" Target="../tags/tag1522.xml"/><Relationship Id="rId16" Type="http://schemas.openxmlformats.org/officeDocument/2006/relationships/image" Target="../media/image3.png"/><Relationship Id="rId1" Type="http://schemas.openxmlformats.org/officeDocument/2006/relationships/tags" Target="../tags/tag1521.xml"/><Relationship Id="rId6" Type="http://schemas.openxmlformats.org/officeDocument/2006/relationships/tags" Target="../tags/tag1526.xml"/><Relationship Id="rId11" Type="http://schemas.openxmlformats.org/officeDocument/2006/relationships/tags" Target="../tags/tag1531.xml"/><Relationship Id="rId5" Type="http://schemas.openxmlformats.org/officeDocument/2006/relationships/tags" Target="../tags/tag1525.xml"/><Relationship Id="rId15" Type="http://schemas.openxmlformats.org/officeDocument/2006/relationships/slideLayout" Target="../slideLayouts/slideLayout7.xml"/><Relationship Id="rId10" Type="http://schemas.openxmlformats.org/officeDocument/2006/relationships/tags" Target="../tags/tag1530.xml"/><Relationship Id="rId4" Type="http://schemas.openxmlformats.org/officeDocument/2006/relationships/tags" Target="../tags/tag1524.xml"/><Relationship Id="rId9" Type="http://schemas.openxmlformats.org/officeDocument/2006/relationships/tags" Target="../tags/tag1529.xml"/><Relationship Id="rId14" Type="http://schemas.openxmlformats.org/officeDocument/2006/relationships/tags" Target="../tags/tag1534.xml"/></Relationships>
</file>

<file path=ppt/slides/_rels/slide107.xml.rels><?xml version="1.0" encoding="UTF-8" standalone="yes"?>
<Relationships xmlns="http://schemas.openxmlformats.org/package/2006/relationships"><Relationship Id="rId8" Type="http://schemas.openxmlformats.org/officeDocument/2006/relationships/tags" Target="../tags/tag1542.xml"/><Relationship Id="rId13" Type="http://schemas.openxmlformats.org/officeDocument/2006/relationships/tags" Target="../tags/tag1547.xml"/><Relationship Id="rId18" Type="http://schemas.openxmlformats.org/officeDocument/2006/relationships/image" Target="../media/image108.png"/><Relationship Id="rId3" Type="http://schemas.openxmlformats.org/officeDocument/2006/relationships/tags" Target="../tags/tag1537.xml"/><Relationship Id="rId7" Type="http://schemas.openxmlformats.org/officeDocument/2006/relationships/tags" Target="../tags/tag1541.xml"/><Relationship Id="rId12" Type="http://schemas.openxmlformats.org/officeDocument/2006/relationships/tags" Target="../tags/tag1546.xml"/><Relationship Id="rId17" Type="http://schemas.openxmlformats.org/officeDocument/2006/relationships/image" Target="../media/image4.png"/><Relationship Id="rId2" Type="http://schemas.openxmlformats.org/officeDocument/2006/relationships/tags" Target="../tags/tag1536.xml"/><Relationship Id="rId16" Type="http://schemas.openxmlformats.org/officeDocument/2006/relationships/image" Target="../media/image3.png"/><Relationship Id="rId20" Type="http://schemas.openxmlformats.org/officeDocument/2006/relationships/image" Target="../media/image110.png"/><Relationship Id="rId1" Type="http://schemas.openxmlformats.org/officeDocument/2006/relationships/tags" Target="../tags/tag1535.xml"/><Relationship Id="rId6" Type="http://schemas.openxmlformats.org/officeDocument/2006/relationships/tags" Target="../tags/tag1540.xml"/><Relationship Id="rId11" Type="http://schemas.openxmlformats.org/officeDocument/2006/relationships/tags" Target="../tags/tag1545.xml"/><Relationship Id="rId5" Type="http://schemas.openxmlformats.org/officeDocument/2006/relationships/tags" Target="../tags/tag1539.xml"/><Relationship Id="rId15" Type="http://schemas.openxmlformats.org/officeDocument/2006/relationships/slideLayout" Target="../slideLayouts/slideLayout7.xml"/><Relationship Id="rId10" Type="http://schemas.openxmlformats.org/officeDocument/2006/relationships/tags" Target="../tags/tag1544.xml"/><Relationship Id="rId19" Type="http://schemas.openxmlformats.org/officeDocument/2006/relationships/image" Target="../media/image109.png"/><Relationship Id="rId4" Type="http://schemas.openxmlformats.org/officeDocument/2006/relationships/tags" Target="../tags/tag1538.xml"/><Relationship Id="rId9" Type="http://schemas.openxmlformats.org/officeDocument/2006/relationships/tags" Target="../tags/tag1543.xml"/><Relationship Id="rId14" Type="http://schemas.openxmlformats.org/officeDocument/2006/relationships/tags" Target="../tags/tag1548.xml"/></Relationships>
</file>

<file path=ppt/slides/_rels/slide108.xml.rels><?xml version="1.0" encoding="UTF-8" standalone="yes"?>
<Relationships xmlns="http://schemas.openxmlformats.org/package/2006/relationships"><Relationship Id="rId8" Type="http://schemas.openxmlformats.org/officeDocument/2006/relationships/tags" Target="../tags/tag1556.xml"/><Relationship Id="rId13" Type="http://schemas.openxmlformats.org/officeDocument/2006/relationships/tags" Target="../tags/tag1561.xml"/><Relationship Id="rId18" Type="http://schemas.openxmlformats.org/officeDocument/2006/relationships/image" Target="../media/image111.png"/><Relationship Id="rId3" Type="http://schemas.openxmlformats.org/officeDocument/2006/relationships/tags" Target="../tags/tag1551.xml"/><Relationship Id="rId7" Type="http://schemas.openxmlformats.org/officeDocument/2006/relationships/tags" Target="../tags/tag1555.xml"/><Relationship Id="rId12" Type="http://schemas.openxmlformats.org/officeDocument/2006/relationships/tags" Target="../tags/tag1560.xml"/><Relationship Id="rId17" Type="http://schemas.openxmlformats.org/officeDocument/2006/relationships/image" Target="../media/image4.png"/><Relationship Id="rId2" Type="http://schemas.openxmlformats.org/officeDocument/2006/relationships/tags" Target="../tags/tag1550.xml"/><Relationship Id="rId16" Type="http://schemas.openxmlformats.org/officeDocument/2006/relationships/image" Target="../media/image3.png"/><Relationship Id="rId1" Type="http://schemas.openxmlformats.org/officeDocument/2006/relationships/tags" Target="../tags/tag1549.xml"/><Relationship Id="rId6" Type="http://schemas.openxmlformats.org/officeDocument/2006/relationships/tags" Target="../tags/tag1554.xml"/><Relationship Id="rId11" Type="http://schemas.openxmlformats.org/officeDocument/2006/relationships/tags" Target="../tags/tag1559.xml"/><Relationship Id="rId5" Type="http://schemas.openxmlformats.org/officeDocument/2006/relationships/tags" Target="../tags/tag1553.xml"/><Relationship Id="rId15" Type="http://schemas.openxmlformats.org/officeDocument/2006/relationships/slideLayout" Target="../slideLayouts/slideLayout7.xml"/><Relationship Id="rId10" Type="http://schemas.openxmlformats.org/officeDocument/2006/relationships/tags" Target="../tags/tag1558.xml"/><Relationship Id="rId4" Type="http://schemas.openxmlformats.org/officeDocument/2006/relationships/tags" Target="../tags/tag1552.xml"/><Relationship Id="rId9" Type="http://schemas.openxmlformats.org/officeDocument/2006/relationships/tags" Target="../tags/tag1557.xml"/><Relationship Id="rId14" Type="http://schemas.openxmlformats.org/officeDocument/2006/relationships/tags" Target="../tags/tag1562.xml"/></Relationships>
</file>

<file path=ppt/slides/_rels/slide109.xml.rels><?xml version="1.0" encoding="UTF-8" standalone="yes"?>
<Relationships xmlns="http://schemas.openxmlformats.org/package/2006/relationships"><Relationship Id="rId8" Type="http://schemas.openxmlformats.org/officeDocument/2006/relationships/tags" Target="../tags/tag1570.xml"/><Relationship Id="rId13" Type="http://schemas.openxmlformats.org/officeDocument/2006/relationships/tags" Target="../tags/tag1575.xml"/><Relationship Id="rId3" Type="http://schemas.openxmlformats.org/officeDocument/2006/relationships/tags" Target="../tags/tag1565.xml"/><Relationship Id="rId7" Type="http://schemas.openxmlformats.org/officeDocument/2006/relationships/tags" Target="../tags/tag1569.xml"/><Relationship Id="rId12" Type="http://schemas.openxmlformats.org/officeDocument/2006/relationships/tags" Target="../tags/tag1574.xml"/><Relationship Id="rId17" Type="http://schemas.openxmlformats.org/officeDocument/2006/relationships/image" Target="../media/image4.png"/><Relationship Id="rId2" Type="http://schemas.openxmlformats.org/officeDocument/2006/relationships/tags" Target="../tags/tag1564.xml"/><Relationship Id="rId16" Type="http://schemas.openxmlformats.org/officeDocument/2006/relationships/image" Target="../media/image3.png"/><Relationship Id="rId1" Type="http://schemas.openxmlformats.org/officeDocument/2006/relationships/tags" Target="../tags/tag1563.xml"/><Relationship Id="rId6" Type="http://schemas.openxmlformats.org/officeDocument/2006/relationships/tags" Target="../tags/tag1568.xml"/><Relationship Id="rId11" Type="http://schemas.openxmlformats.org/officeDocument/2006/relationships/tags" Target="../tags/tag1573.xml"/><Relationship Id="rId5" Type="http://schemas.openxmlformats.org/officeDocument/2006/relationships/tags" Target="../tags/tag1567.xml"/><Relationship Id="rId15" Type="http://schemas.openxmlformats.org/officeDocument/2006/relationships/slideLayout" Target="../slideLayouts/slideLayout7.xml"/><Relationship Id="rId10" Type="http://schemas.openxmlformats.org/officeDocument/2006/relationships/tags" Target="../tags/tag1572.xml"/><Relationship Id="rId4" Type="http://schemas.openxmlformats.org/officeDocument/2006/relationships/tags" Target="../tags/tag1566.xml"/><Relationship Id="rId9" Type="http://schemas.openxmlformats.org/officeDocument/2006/relationships/tags" Target="../tags/tag1571.xml"/><Relationship Id="rId14" Type="http://schemas.openxmlformats.org/officeDocument/2006/relationships/tags" Target="../tags/tag1576.xml"/></Relationships>
</file>

<file path=ppt/slides/_rels/slide11.xml.rels><?xml version="1.0" encoding="UTF-8" standalone="yes"?>
<Relationships xmlns="http://schemas.openxmlformats.org/package/2006/relationships"><Relationship Id="rId8" Type="http://schemas.openxmlformats.org/officeDocument/2006/relationships/tags" Target="../tags/tag198.xml"/><Relationship Id="rId13" Type="http://schemas.openxmlformats.org/officeDocument/2006/relationships/tags" Target="../tags/tag203.xml"/><Relationship Id="rId18" Type="http://schemas.openxmlformats.org/officeDocument/2006/relationships/image" Target="../media/image9.png"/><Relationship Id="rId3" Type="http://schemas.openxmlformats.org/officeDocument/2006/relationships/tags" Target="../tags/tag193.xml"/><Relationship Id="rId7" Type="http://schemas.openxmlformats.org/officeDocument/2006/relationships/tags" Target="../tags/tag197.xml"/><Relationship Id="rId12" Type="http://schemas.openxmlformats.org/officeDocument/2006/relationships/tags" Target="../tags/tag202.xml"/><Relationship Id="rId17" Type="http://schemas.openxmlformats.org/officeDocument/2006/relationships/image" Target="../media/image4.png"/><Relationship Id="rId2" Type="http://schemas.openxmlformats.org/officeDocument/2006/relationships/tags" Target="../tags/tag192.xml"/><Relationship Id="rId16" Type="http://schemas.openxmlformats.org/officeDocument/2006/relationships/image" Target="../media/image3.png"/><Relationship Id="rId1" Type="http://schemas.openxmlformats.org/officeDocument/2006/relationships/tags" Target="../tags/tag191.xml"/><Relationship Id="rId6" Type="http://schemas.openxmlformats.org/officeDocument/2006/relationships/tags" Target="../tags/tag196.xml"/><Relationship Id="rId11" Type="http://schemas.openxmlformats.org/officeDocument/2006/relationships/tags" Target="../tags/tag201.xml"/><Relationship Id="rId5" Type="http://schemas.openxmlformats.org/officeDocument/2006/relationships/tags" Target="../tags/tag195.xml"/><Relationship Id="rId15" Type="http://schemas.openxmlformats.org/officeDocument/2006/relationships/slideLayout" Target="../slideLayouts/slideLayout7.xml"/><Relationship Id="rId10" Type="http://schemas.openxmlformats.org/officeDocument/2006/relationships/tags" Target="../tags/tag200.xml"/><Relationship Id="rId4" Type="http://schemas.openxmlformats.org/officeDocument/2006/relationships/tags" Target="../tags/tag194.xml"/><Relationship Id="rId9" Type="http://schemas.openxmlformats.org/officeDocument/2006/relationships/tags" Target="../tags/tag199.xml"/><Relationship Id="rId14" Type="http://schemas.openxmlformats.org/officeDocument/2006/relationships/tags" Target="../tags/tag204.xml"/></Relationships>
</file>

<file path=ppt/slides/_rels/slide110.xml.rels><?xml version="1.0" encoding="UTF-8" standalone="yes"?>
<Relationships xmlns="http://schemas.openxmlformats.org/package/2006/relationships"><Relationship Id="rId8" Type="http://schemas.openxmlformats.org/officeDocument/2006/relationships/tags" Target="../tags/tag1584.xml"/><Relationship Id="rId13" Type="http://schemas.openxmlformats.org/officeDocument/2006/relationships/tags" Target="../tags/tag1589.xml"/><Relationship Id="rId3" Type="http://schemas.openxmlformats.org/officeDocument/2006/relationships/tags" Target="../tags/tag1579.xml"/><Relationship Id="rId7" Type="http://schemas.openxmlformats.org/officeDocument/2006/relationships/tags" Target="../tags/tag1583.xml"/><Relationship Id="rId12" Type="http://schemas.openxmlformats.org/officeDocument/2006/relationships/tags" Target="../tags/tag1588.xml"/><Relationship Id="rId17" Type="http://schemas.openxmlformats.org/officeDocument/2006/relationships/image" Target="../media/image4.png"/><Relationship Id="rId2" Type="http://schemas.openxmlformats.org/officeDocument/2006/relationships/tags" Target="../tags/tag1578.xml"/><Relationship Id="rId16" Type="http://schemas.openxmlformats.org/officeDocument/2006/relationships/image" Target="../media/image3.png"/><Relationship Id="rId1" Type="http://schemas.openxmlformats.org/officeDocument/2006/relationships/tags" Target="../tags/tag1577.xml"/><Relationship Id="rId6" Type="http://schemas.openxmlformats.org/officeDocument/2006/relationships/tags" Target="../tags/tag1582.xml"/><Relationship Id="rId11" Type="http://schemas.openxmlformats.org/officeDocument/2006/relationships/tags" Target="../tags/tag1587.xml"/><Relationship Id="rId5" Type="http://schemas.openxmlformats.org/officeDocument/2006/relationships/tags" Target="../tags/tag1581.xml"/><Relationship Id="rId15" Type="http://schemas.openxmlformats.org/officeDocument/2006/relationships/slideLayout" Target="../slideLayouts/slideLayout7.xml"/><Relationship Id="rId10" Type="http://schemas.openxmlformats.org/officeDocument/2006/relationships/tags" Target="../tags/tag1586.xml"/><Relationship Id="rId4" Type="http://schemas.openxmlformats.org/officeDocument/2006/relationships/tags" Target="../tags/tag1580.xml"/><Relationship Id="rId9" Type="http://schemas.openxmlformats.org/officeDocument/2006/relationships/tags" Target="../tags/tag1585.xml"/><Relationship Id="rId14" Type="http://schemas.openxmlformats.org/officeDocument/2006/relationships/tags" Target="../tags/tag1590.xml"/></Relationships>
</file>

<file path=ppt/slides/_rels/slide111.xml.rels><?xml version="1.0" encoding="UTF-8" standalone="yes"?>
<Relationships xmlns="http://schemas.openxmlformats.org/package/2006/relationships"><Relationship Id="rId8" Type="http://schemas.openxmlformats.org/officeDocument/2006/relationships/tags" Target="../tags/tag1598.xml"/><Relationship Id="rId13" Type="http://schemas.openxmlformats.org/officeDocument/2006/relationships/tags" Target="../tags/tag1603.xml"/><Relationship Id="rId18" Type="http://schemas.openxmlformats.org/officeDocument/2006/relationships/image" Target="../media/image112.png"/><Relationship Id="rId3" Type="http://schemas.openxmlformats.org/officeDocument/2006/relationships/tags" Target="../tags/tag1593.xml"/><Relationship Id="rId7" Type="http://schemas.openxmlformats.org/officeDocument/2006/relationships/tags" Target="../tags/tag1597.xml"/><Relationship Id="rId12" Type="http://schemas.openxmlformats.org/officeDocument/2006/relationships/tags" Target="../tags/tag1602.xml"/><Relationship Id="rId17" Type="http://schemas.openxmlformats.org/officeDocument/2006/relationships/image" Target="../media/image4.png"/><Relationship Id="rId2" Type="http://schemas.openxmlformats.org/officeDocument/2006/relationships/tags" Target="../tags/tag1592.xml"/><Relationship Id="rId16" Type="http://schemas.openxmlformats.org/officeDocument/2006/relationships/image" Target="../media/image3.png"/><Relationship Id="rId1" Type="http://schemas.openxmlformats.org/officeDocument/2006/relationships/tags" Target="../tags/tag1591.xml"/><Relationship Id="rId6" Type="http://schemas.openxmlformats.org/officeDocument/2006/relationships/tags" Target="../tags/tag1596.xml"/><Relationship Id="rId11" Type="http://schemas.openxmlformats.org/officeDocument/2006/relationships/tags" Target="../tags/tag1601.xml"/><Relationship Id="rId5" Type="http://schemas.openxmlformats.org/officeDocument/2006/relationships/tags" Target="../tags/tag1595.xml"/><Relationship Id="rId15" Type="http://schemas.openxmlformats.org/officeDocument/2006/relationships/slideLayout" Target="../slideLayouts/slideLayout7.xml"/><Relationship Id="rId10" Type="http://schemas.openxmlformats.org/officeDocument/2006/relationships/tags" Target="../tags/tag1600.xml"/><Relationship Id="rId4" Type="http://schemas.openxmlformats.org/officeDocument/2006/relationships/tags" Target="../tags/tag1594.xml"/><Relationship Id="rId9" Type="http://schemas.openxmlformats.org/officeDocument/2006/relationships/tags" Target="../tags/tag1599.xml"/><Relationship Id="rId14" Type="http://schemas.openxmlformats.org/officeDocument/2006/relationships/tags" Target="../tags/tag1604.xml"/></Relationships>
</file>

<file path=ppt/slides/_rels/slide112.xml.rels><?xml version="1.0" encoding="UTF-8" standalone="yes"?>
<Relationships xmlns="http://schemas.openxmlformats.org/package/2006/relationships"><Relationship Id="rId8" Type="http://schemas.openxmlformats.org/officeDocument/2006/relationships/tags" Target="../tags/tag1612.xml"/><Relationship Id="rId13" Type="http://schemas.openxmlformats.org/officeDocument/2006/relationships/tags" Target="../tags/tag1617.xml"/><Relationship Id="rId18" Type="http://schemas.openxmlformats.org/officeDocument/2006/relationships/image" Target="../media/image113.png"/><Relationship Id="rId3" Type="http://schemas.openxmlformats.org/officeDocument/2006/relationships/tags" Target="../tags/tag1607.xml"/><Relationship Id="rId7" Type="http://schemas.openxmlformats.org/officeDocument/2006/relationships/tags" Target="../tags/tag1611.xml"/><Relationship Id="rId12" Type="http://schemas.openxmlformats.org/officeDocument/2006/relationships/tags" Target="../tags/tag1616.xml"/><Relationship Id="rId17" Type="http://schemas.openxmlformats.org/officeDocument/2006/relationships/image" Target="../media/image4.png"/><Relationship Id="rId2" Type="http://schemas.openxmlformats.org/officeDocument/2006/relationships/tags" Target="../tags/tag1606.xml"/><Relationship Id="rId16" Type="http://schemas.openxmlformats.org/officeDocument/2006/relationships/image" Target="../media/image3.png"/><Relationship Id="rId1" Type="http://schemas.openxmlformats.org/officeDocument/2006/relationships/tags" Target="../tags/tag1605.xml"/><Relationship Id="rId6" Type="http://schemas.openxmlformats.org/officeDocument/2006/relationships/tags" Target="../tags/tag1610.xml"/><Relationship Id="rId11" Type="http://schemas.openxmlformats.org/officeDocument/2006/relationships/tags" Target="../tags/tag1615.xml"/><Relationship Id="rId5" Type="http://schemas.openxmlformats.org/officeDocument/2006/relationships/tags" Target="../tags/tag1609.xml"/><Relationship Id="rId15" Type="http://schemas.openxmlformats.org/officeDocument/2006/relationships/slideLayout" Target="../slideLayouts/slideLayout7.xml"/><Relationship Id="rId10" Type="http://schemas.openxmlformats.org/officeDocument/2006/relationships/tags" Target="../tags/tag1614.xml"/><Relationship Id="rId19" Type="http://schemas.openxmlformats.org/officeDocument/2006/relationships/image" Target="../media/image114.png"/><Relationship Id="rId4" Type="http://schemas.openxmlformats.org/officeDocument/2006/relationships/tags" Target="../tags/tag1608.xml"/><Relationship Id="rId9" Type="http://schemas.openxmlformats.org/officeDocument/2006/relationships/tags" Target="../tags/tag1613.xml"/><Relationship Id="rId14" Type="http://schemas.openxmlformats.org/officeDocument/2006/relationships/tags" Target="../tags/tag1618.xml"/></Relationships>
</file>

<file path=ppt/slides/_rels/slide113.xml.rels><?xml version="1.0" encoding="UTF-8" standalone="yes"?>
<Relationships xmlns="http://schemas.openxmlformats.org/package/2006/relationships"><Relationship Id="rId8" Type="http://schemas.openxmlformats.org/officeDocument/2006/relationships/tags" Target="../tags/tag1626.xml"/><Relationship Id="rId13" Type="http://schemas.openxmlformats.org/officeDocument/2006/relationships/tags" Target="../tags/tag1631.xml"/><Relationship Id="rId18" Type="http://schemas.openxmlformats.org/officeDocument/2006/relationships/image" Target="../media/image4.png"/><Relationship Id="rId3" Type="http://schemas.openxmlformats.org/officeDocument/2006/relationships/tags" Target="../tags/tag1621.xml"/><Relationship Id="rId7" Type="http://schemas.openxmlformats.org/officeDocument/2006/relationships/tags" Target="../tags/tag1625.xml"/><Relationship Id="rId12" Type="http://schemas.openxmlformats.org/officeDocument/2006/relationships/tags" Target="../tags/tag1630.xml"/><Relationship Id="rId17" Type="http://schemas.openxmlformats.org/officeDocument/2006/relationships/image" Target="../media/image3.png"/><Relationship Id="rId2" Type="http://schemas.openxmlformats.org/officeDocument/2006/relationships/tags" Target="../tags/tag1620.xml"/><Relationship Id="rId16" Type="http://schemas.openxmlformats.org/officeDocument/2006/relationships/image" Target="../media/image115.png"/><Relationship Id="rId1" Type="http://schemas.openxmlformats.org/officeDocument/2006/relationships/tags" Target="../tags/tag1619.xml"/><Relationship Id="rId6" Type="http://schemas.openxmlformats.org/officeDocument/2006/relationships/tags" Target="../tags/tag1624.xml"/><Relationship Id="rId11" Type="http://schemas.openxmlformats.org/officeDocument/2006/relationships/tags" Target="../tags/tag1629.xml"/><Relationship Id="rId5" Type="http://schemas.openxmlformats.org/officeDocument/2006/relationships/tags" Target="../tags/tag1623.xml"/><Relationship Id="rId15" Type="http://schemas.openxmlformats.org/officeDocument/2006/relationships/slideLayout" Target="../slideLayouts/slideLayout7.xml"/><Relationship Id="rId10" Type="http://schemas.openxmlformats.org/officeDocument/2006/relationships/tags" Target="../tags/tag1628.xml"/><Relationship Id="rId19" Type="http://schemas.openxmlformats.org/officeDocument/2006/relationships/image" Target="../media/image116.png"/><Relationship Id="rId4" Type="http://schemas.openxmlformats.org/officeDocument/2006/relationships/tags" Target="../tags/tag1622.xml"/><Relationship Id="rId9" Type="http://schemas.openxmlformats.org/officeDocument/2006/relationships/tags" Target="../tags/tag1627.xml"/><Relationship Id="rId14" Type="http://schemas.openxmlformats.org/officeDocument/2006/relationships/tags" Target="../tags/tag1632.xml"/></Relationships>
</file>

<file path=ppt/slides/_rels/slide114.xml.rels><?xml version="1.0" encoding="UTF-8" standalone="yes"?>
<Relationships xmlns="http://schemas.openxmlformats.org/package/2006/relationships"><Relationship Id="rId8" Type="http://schemas.openxmlformats.org/officeDocument/2006/relationships/tags" Target="../tags/tag1640.xml"/><Relationship Id="rId13" Type="http://schemas.openxmlformats.org/officeDocument/2006/relationships/tags" Target="../tags/tag1645.xml"/><Relationship Id="rId18" Type="http://schemas.openxmlformats.org/officeDocument/2006/relationships/image" Target="../media/image117.png"/><Relationship Id="rId3" Type="http://schemas.openxmlformats.org/officeDocument/2006/relationships/tags" Target="../tags/tag1635.xml"/><Relationship Id="rId7" Type="http://schemas.openxmlformats.org/officeDocument/2006/relationships/tags" Target="../tags/tag1639.xml"/><Relationship Id="rId12" Type="http://schemas.openxmlformats.org/officeDocument/2006/relationships/tags" Target="../tags/tag1644.xml"/><Relationship Id="rId17" Type="http://schemas.openxmlformats.org/officeDocument/2006/relationships/image" Target="../media/image4.png"/><Relationship Id="rId2" Type="http://schemas.openxmlformats.org/officeDocument/2006/relationships/tags" Target="../tags/tag1634.xml"/><Relationship Id="rId16" Type="http://schemas.openxmlformats.org/officeDocument/2006/relationships/image" Target="../media/image3.png"/><Relationship Id="rId1" Type="http://schemas.openxmlformats.org/officeDocument/2006/relationships/tags" Target="../tags/tag1633.xml"/><Relationship Id="rId6" Type="http://schemas.openxmlformats.org/officeDocument/2006/relationships/tags" Target="../tags/tag1638.xml"/><Relationship Id="rId11" Type="http://schemas.openxmlformats.org/officeDocument/2006/relationships/tags" Target="../tags/tag1643.xml"/><Relationship Id="rId5" Type="http://schemas.openxmlformats.org/officeDocument/2006/relationships/tags" Target="../tags/tag1637.xml"/><Relationship Id="rId15" Type="http://schemas.openxmlformats.org/officeDocument/2006/relationships/slideLayout" Target="../slideLayouts/slideLayout7.xml"/><Relationship Id="rId10" Type="http://schemas.openxmlformats.org/officeDocument/2006/relationships/tags" Target="../tags/tag1642.xml"/><Relationship Id="rId4" Type="http://schemas.openxmlformats.org/officeDocument/2006/relationships/tags" Target="../tags/tag1636.xml"/><Relationship Id="rId9" Type="http://schemas.openxmlformats.org/officeDocument/2006/relationships/tags" Target="../tags/tag1641.xml"/><Relationship Id="rId14" Type="http://schemas.openxmlformats.org/officeDocument/2006/relationships/tags" Target="../tags/tag1646.xml"/></Relationships>
</file>

<file path=ppt/slides/_rels/slide115.xml.rels><?xml version="1.0" encoding="UTF-8" standalone="yes"?>
<Relationships xmlns="http://schemas.openxmlformats.org/package/2006/relationships"><Relationship Id="rId8" Type="http://schemas.openxmlformats.org/officeDocument/2006/relationships/tags" Target="../tags/tag1654.xml"/><Relationship Id="rId13" Type="http://schemas.openxmlformats.org/officeDocument/2006/relationships/tags" Target="../tags/tag1659.xml"/><Relationship Id="rId18" Type="http://schemas.openxmlformats.org/officeDocument/2006/relationships/image" Target="../media/image118.png"/><Relationship Id="rId3" Type="http://schemas.openxmlformats.org/officeDocument/2006/relationships/tags" Target="../tags/tag1649.xml"/><Relationship Id="rId7" Type="http://schemas.openxmlformats.org/officeDocument/2006/relationships/tags" Target="../tags/tag1653.xml"/><Relationship Id="rId12" Type="http://schemas.openxmlformats.org/officeDocument/2006/relationships/tags" Target="../tags/tag1658.xml"/><Relationship Id="rId17" Type="http://schemas.openxmlformats.org/officeDocument/2006/relationships/image" Target="../media/image4.png"/><Relationship Id="rId2" Type="http://schemas.openxmlformats.org/officeDocument/2006/relationships/tags" Target="../tags/tag1648.xml"/><Relationship Id="rId16" Type="http://schemas.openxmlformats.org/officeDocument/2006/relationships/image" Target="../media/image3.png"/><Relationship Id="rId1" Type="http://schemas.openxmlformats.org/officeDocument/2006/relationships/tags" Target="../tags/tag1647.xml"/><Relationship Id="rId6" Type="http://schemas.openxmlformats.org/officeDocument/2006/relationships/tags" Target="../tags/tag1652.xml"/><Relationship Id="rId11" Type="http://schemas.openxmlformats.org/officeDocument/2006/relationships/tags" Target="../tags/tag1657.xml"/><Relationship Id="rId5" Type="http://schemas.openxmlformats.org/officeDocument/2006/relationships/tags" Target="../tags/tag1651.xml"/><Relationship Id="rId15" Type="http://schemas.openxmlformats.org/officeDocument/2006/relationships/slideLayout" Target="../slideLayouts/slideLayout7.xml"/><Relationship Id="rId10" Type="http://schemas.openxmlformats.org/officeDocument/2006/relationships/tags" Target="../tags/tag1656.xml"/><Relationship Id="rId4" Type="http://schemas.openxmlformats.org/officeDocument/2006/relationships/tags" Target="../tags/tag1650.xml"/><Relationship Id="rId9" Type="http://schemas.openxmlformats.org/officeDocument/2006/relationships/tags" Target="../tags/tag1655.xml"/><Relationship Id="rId14" Type="http://schemas.openxmlformats.org/officeDocument/2006/relationships/tags" Target="../tags/tag1660.xml"/></Relationships>
</file>

<file path=ppt/slides/_rels/slide116.xml.rels><?xml version="1.0" encoding="UTF-8" standalone="yes"?>
<Relationships xmlns="http://schemas.openxmlformats.org/package/2006/relationships"><Relationship Id="rId8" Type="http://schemas.openxmlformats.org/officeDocument/2006/relationships/tags" Target="../tags/tag1668.xml"/><Relationship Id="rId13" Type="http://schemas.openxmlformats.org/officeDocument/2006/relationships/tags" Target="../tags/tag1673.xml"/><Relationship Id="rId18" Type="http://schemas.openxmlformats.org/officeDocument/2006/relationships/image" Target="../media/image119.png"/><Relationship Id="rId3" Type="http://schemas.openxmlformats.org/officeDocument/2006/relationships/tags" Target="../tags/tag1663.xml"/><Relationship Id="rId7" Type="http://schemas.openxmlformats.org/officeDocument/2006/relationships/tags" Target="../tags/tag1667.xml"/><Relationship Id="rId12" Type="http://schemas.openxmlformats.org/officeDocument/2006/relationships/tags" Target="../tags/tag1672.xml"/><Relationship Id="rId17" Type="http://schemas.openxmlformats.org/officeDocument/2006/relationships/image" Target="../media/image4.png"/><Relationship Id="rId2" Type="http://schemas.openxmlformats.org/officeDocument/2006/relationships/tags" Target="../tags/tag1662.xml"/><Relationship Id="rId16" Type="http://schemas.openxmlformats.org/officeDocument/2006/relationships/image" Target="../media/image3.png"/><Relationship Id="rId1" Type="http://schemas.openxmlformats.org/officeDocument/2006/relationships/tags" Target="../tags/tag1661.xml"/><Relationship Id="rId6" Type="http://schemas.openxmlformats.org/officeDocument/2006/relationships/tags" Target="../tags/tag1666.xml"/><Relationship Id="rId11" Type="http://schemas.openxmlformats.org/officeDocument/2006/relationships/tags" Target="../tags/tag1671.xml"/><Relationship Id="rId5" Type="http://schemas.openxmlformats.org/officeDocument/2006/relationships/tags" Target="../tags/tag1665.xml"/><Relationship Id="rId15" Type="http://schemas.openxmlformats.org/officeDocument/2006/relationships/slideLayout" Target="../slideLayouts/slideLayout7.xml"/><Relationship Id="rId10" Type="http://schemas.openxmlformats.org/officeDocument/2006/relationships/tags" Target="../tags/tag1670.xml"/><Relationship Id="rId4" Type="http://schemas.openxmlformats.org/officeDocument/2006/relationships/tags" Target="../tags/tag1664.xml"/><Relationship Id="rId9" Type="http://schemas.openxmlformats.org/officeDocument/2006/relationships/tags" Target="../tags/tag1669.xml"/><Relationship Id="rId14" Type="http://schemas.openxmlformats.org/officeDocument/2006/relationships/tags" Target="../tags/tag1674.xml"/></Relationships>
</file>

<file path=ppt/slides/_rels/slide117.xml.rels><?xml version="1.0" encoding="UTF-8" standalone="yes"?>
<Relationships xmlns="http://schemas.openxmlformats.org/package/2006/relationships"><Relationship Id="rId8" Type="http://schemas.openxmlformats.org/officeDocument/2006/relationships/tags" Target="../tags/tag1682.xml"/><Relationship Id="rId13" Type="http://schemas.openxmlformats.org/officeDocument/2006/relationships/tags" Target="../tags/tag1687.xml"/><Relationship Id="rId18" Type="http://schemas.openxmlformats.org/officeDocument/2006/relationships/image" Target="../media/image120.png"/><Relationship Id="rId3" Type="http://schemas.openxmlformats.org/officeDocument/2006/relationships/tags" Target="../tags/tag1677.xml"/><Relationship Id="rId7" Type="http://schemas.openxmlformats.org/officeDocument/2006/relationships/tags" Target="../tags/tag1681.xml"/><Relationship Id="rId12" Type="http://schemas.openxmlformats.org/officeDocument/2006/relationships/tags" Target="../tags/tag1686.xml"/><Relationship Id="rId17" Type="http://schemas.openxmlformats.org/officeDocument/2006/relationships/image" Target="../media/image4.png"/><Relationship Id="rId2" Type="http://schemas.openxmlformats.org/officeDocument/2006/relationships/tags" Target="../tags/tag1676.xml"/><Relationship Id="rId16" Type="http://schemas.openxmlformats.org/officeDocument/2006/relationships/image" Target="../media/image3.png"/><Relationship Id="rId1" Type="http://schemas.openxmlformats.org/officeDocument/2006/relationships/tags" Target="../tags/tag1675.xml"/><Relationship Id="rId6" Type="http://schemas.openxmlformats.org/officeDocument/2006/relationships/tags" Target="../tags/tag1680.xml"/><Relationship Id="rId11" Type="http://schemas.openxmlformats.org/officeDocument/2006/relationships/tags" Target="../tags/tag1685.xml"/><Relationship Id="rId5" Type="http://schemas.openxmlformats.org/officeDocument/2006/relationships/tags" Target="../tags/tag1679.xml"/><Relationship Id="rId15" Type="http://schemas.openxmlformats.org/officeDocument/2006/relationships/slideLayout" Target="../slideLayouts/slideLayout7.xml"/><Relationship Id="rId10" Type="http://schemas.openxmlformats.org/officeDocument/2006/relationships/tags" Target="../tags/tag1684.xml"/><Relationship Id="rId4" Type="http://schemas.openxmlformats.org/officeDocument/2006/relationships/tags" Target="../tags/tag1678.xml"/><Relationship Id="rId9" Type="http://schemas.openxmlformats.org/officeDocument/2006/relationships/tags" Target="../tags/tag1683.xml"/><Relationship Id="rId14" Type="http://schemas.openxmlformats.org/officeDocument/2006/relationships/tags" Target="../tags/tag1688.xml"/></Relationships>
</file>

<file path=ppt/slides/_rels/slide118.xml.rels><?xml version="1.0" encoding="UTF-8" standalone="yes"?>
<Relationships xmlns="http://schemas.openxmlformats.org/package/2006/relationships"><Relationship Id="rId8" Type="http://schemas.openxmlformats.org/officeDocument/2006/relationships/tags" Target="../tags/tag1696.xml"/><Relationship Id="rId13" Type="http://schemas.openxmlformats.org/officeDocument/2006/relationships/tags" Target="../tags/tag1701.xml"/><Relationship Id="rId18" Type="http://schemas.openxmlformats.org/officeDocument/2006/relationships/image" Target="../media/image121.png"/><Relationship Id="rId3" Type="http://schemas.openxmlformats.org/officeDocument/2006/relationships/tags" Target="../tags/tag1691.xml"/><Relationship Id="rId7" Type="http://schemas.openxmlformats.org/officeDocument/2006/relationships/tags" Target="../tags/tag1695.xml"/><Relationship Id="rId12" Type="http://schemas.openxmlformats.org/officeDocument/2006/relationships/tags" Target="../tags/tag1700.xml"/><Relationship Id="rId17" Type="http://schemas.openxmlformats.org/officeDocument/2006/relationships/image" Target="../media/image4.png"/><Relationship Id="rId2" Type="http://schemas.openxmlformats.org/officeDocument/2006/relationships/tags" Target="../tags/tag1690.xml"/><Relationship Id="rId16" Type="http://schemas.openxmlformats.org/officeDocument/2006/relationships/image" Target="../media/image3.png"/><Relationship Id="rId1" Type="http://schemas.openxmlformats.org/officeDocument/2006/relationships/tags" Target="../tags/tag1689.xml"/><Relationship Id="rId6" Type="http://schemas.openxmlformats.org/officeDocument/2006/relationships/tags" Target="../tags/tag1694.xml"/><Relationship Id="rId11" Type="http://schemas.openxmlformats.org/officeDocument/2006/relationships/tags" Target="../tags/tag1699.xml"/><Relationship Id="rId5" Type="http://schemas.openxmlformats.org/officeDocument/2006/relationships/tags" Target="../tags/tag1693.xml"/><Relationship Id="rId15" Type="http://schemas.openxmlformats.org/officeDocument/2006/relationships/slideLayout" Target="../slideLayouts/slideLayout7.xml"/><Relationship Id="rId10" Type="http://schemas.openxmlformats.org/officeDocument/2006/relationships/tags" Target="../tags/tag1698.xml"/><Relationship Id="rId4" Type="http://schemas.openxmlformats.org/officeDocument/2006/relationships/tags" Target="../tags/tag1692.xml"/><Relationship Id="rId9" Type="http://schemas.openxmlformats.org/officeDocument/2006/relationships/tags" Target="../tags/tag1697.xml"/><Relationship Id="rId14" Type="http://schemas.openxmlformats.org/officeDocument/2006/relationships/tags" Target="../tags/tag1702.xml"/></Relationships>
</file>

<file path=ppt/slides/_rels/slide119.xml.rels><?xml version="1.0" encoding="UTF-8" standalone="yes"?>
<Relationships xmlns="http://schemas.openxmlformats.org/package/2006/relationships"><Relationship Id="rId8" Type="http://schemas.openxmlformats.org/officeDocument/2006/relationships/tags" Target="../tags/tag1710.xml"/><Relationship Id="rId13" Type="http://schemas.openxmlformats.org/officeDocument/2006/relationships/tags" Target="../tags/tag1715.xml"/><Relationship Id="rId3" Type="http://schemas.openxmlformats.org/officeDocument/2006/relationships/tags" Target="../tags/tag1705.xml"/><Relationship Id="rId7" Type="http://schemas.openxmlformats.org/officeDocument/2006/relationships/tags" Target="../tags/tag1709.xml"/><Relationship Id="rId12" Type="http://schemas.openxmlformats.org/officeDocument/2006/relationships/tags" Target="../tags/tag1714.xml"/><Relationship Id="rId17" Type="http://schemas.openxmlformats.org/officeDocument/2006/relationships/image" Target="../media/image4.png"/><Relationship Id="rId2" Type="http://schemas.openxmlformats.org/officeDocument/2006/relationships/tags" Target="../tags/tag1704.xml"/><Relationship Id="rId16" Type="http://schemas.openxmlformats.org/officeDocument/2006/relationships/image" Target="../media/image3.png"/><Relationship Id="rId1" Type="http://schemas.openxmlformats.org/officeDocument/2006/relationships/tags" Target="../tags/tag1703.xml"/><Relationship Id="rId6" Type="http://schemas.openxmlformats.org/officeDocument/2006/relationships/tags" Target="../tags/tag1708.xml"/><Relationship Id="rId11" Type="http://schemas.openxmlformats.org/officeDocument/2006/relationships/tags" Target="../tags/tag1713.xml"/><Relationship Id="rId5" Type="http://schemas.openxmlformats.org/officeDocument/2006/relationships/tags" Target="../tags/tag1707.xml"/><Relationship Id="rId15" Type="http://schemas.openxmlformats.org/officeDocument/2006/relationships/slideLayout" Target="../slideLayouts/slideLayout7.xml"/><Relationship Id="rId10" Type="http://schemas.openxmlformats.org/officeDocument/2006/relationships/tags" Target="../tags/tag1712.xml"/><Relationship Id="rId4" Type="http://schemas.openxmlformats.org/officeDocument/2006/relationships/tags" Target="../tags/tag1706.xml"/><Relationship Id="rId9" Type="http://schemas.openxmlformats.org/officeDocument/2006/relationships/tags" Target="../tags/tag1711.xml"/><Relationship Id="rId14" Type="http://schemas.openxmlformats.org/officeDocument/2006/relationships/tags" Target="../tags/tag1716.xml"/></Relationships>
</file>

<file path=ppt/slides/_rels/slide12.xml.rels><?xml version="1.0" encoding="UTF-8" standalone="yes"?>
<Relationships xmlns="http://schemas.openxmlformats.org/package/2006/relationships"><Relationship Id="rId8" Type="http://schemas.openxmlformats.org/officeDocument/2006/relationships/tags" Target="../tags/tag212.xml"/><Relationship Id="rId13" Type="http://schemas.openxmlformats.org/officeDocument/2006/relationships/tags" Target="../tags/tag217.xml"/><Relationship Id="rId18" Type="http://schemas.openxmlformats.org/officeDocument/2006/relationships/image" Target="../media/image10.png"/><Relationship Id="rId3" Type="http://schemas.openxmlformats.org/officeDocument/2006/relationships/tags" Target="../tags/tag207.xml"/><Relationship Id="rId7" Type="http://schemas.openxmlformats.org/officeDocument/2006/relationships/tags" Target="../tags/tag211.xml"/><Relationship Id="rId12" Type="http://schemas.openxmlformats.org/officeDocument/2006/relationships/tags" Target="../tags/tag216.xml"/><Relationship Id="rId17" Type="http://schemas.openxmlformats.org/officeDocument/2006/relationships/image" Target="../media/image4.png"/><Relationship Id="rId2" Type="http://schemas.openxmlformats.org/officeDocument/2006/relationships/tags" Target="../tags/tag206.xml"/><Relationship Id="rId16" Type="http://schemas.openxmlformats.org/officeDocument/2006/relationships/image" Target="../media/image3.png"/><Relationship Id="rId1" Type="http://schemas.openxmlformats.org/officeDocument/2006/relationships/tags" Target="../tags/tag205.xml"/><Relationship Id="rId6" Type="http://schemas.openxmlformats.org/officeDocument/2006/relationships/tags" Target="../tags/tag210.xml"/><Relationship Id="rId11" Type="http://schemas.openxmlformats.org/officeDocument/2006/relationships/tags" Target="../tags/tag215.xml"/><Relationship Id="rId5" Type="http://schemas.openxmlformats.org/officeDocument/2006/relationships/tags" Target="../tags/tag209.xml"/><Relationship Id="rId15" Type="http://schemas.openxmlformats.org/officeDocument/2006/relationships/slideLayout" Target="../slideLayouts/slideLayout7.xml"/><Relationship Id="rId10" Type="http://schemas.openxmlformats.org/officeDocument/2006/relationships/tags" Target="../tags/tag214.xml"/><Relationship Id="rId19" Type="http://schemas.openxmlformats.org/officeDocument/2006/relationships/image" Target="../media/image11.png"/><Relationship Id="rId4" Type="http://schemas.openxmlformats.org/officeDocument/2006/relationships/tags" Target="../tags/tag208.xml"/><Relationship Id="rId9" Type="http://schemas.openxmlformats.org/officeDocument/2006/relationships/tags" Target="../tags/tag213.xml"/><Relationship Id="rId14" Type="http://schemas.openxmlformats.org/officeDocument/2006/relationships/tags" Target="../tags/tag218.xml"/></Relationships>
</file>

<file path=ppt/slides/_rels/slide13.xml.rels><?xml version="1.0" encoding="UTF-8" standalone="yes"?>
<Relationships xmlns="http://schemas.openxmlformats.org/package/2006/relationships"><Relationship Id="rId8" Type="http://schemas.openxmlformats.org/officeDocument/2006/relationships/tags" Target="../tags/tag226.xml"/><Relationship Id="rId13" Type="http://schemas.openxmlformats.org/officeDocument/2006/relationships/tags" Target="../tags/tag231.xml"/><Relationship Id="rId18" Type="http://schemas.openxmlformats.org/officeDocument/2006/relationships/image" Target="../media/image12.png"/><Relationship Id="rId3" Type="http://schemas.openxmlformats.org/officeDocument/2006/relationships/tags" Target="../tags/tag221.xml"/><Relationship Id="rId7" Type="http://schemas.openxmlformats.org/officeDocument/2006/relationships/tags" Target="../tags/tag225.xml"/><Relationship Id="rId12" Type="http://schemas.openxmlformats.org/officeDocument/2006/relationships/tags" Target="../tags/tag230.xml"/><Relationship Id="rId17" Type="http://schemas.openxmlformats.org/officeDocument/2006/relationships/image" Target="../media/image4.png"/><Relationship Id="rId2" Type="http://schemas.openxmlformats.org/officeDocument/2006/relationships/tags" Target="../tags/tag220.xml"/><Relationship Id="rId16" Type="http://schemas.openxmlformats.org/officeDocument/2006/relationships/image" Target="../media/image3.png"/><Relationship Id="rId1" Type="http://schemas.openxmlformats.org/officeDocument/2006/relationships/tags" Target="../tags/tag219.xml"/><Relationship Id="rId6" Type="http://schemas.openxmlformats.org/officeDocument/2006/relationships/tags" Target="../tags/tag224.xml"/><Relationship Id="rId11" Type="http://schemas.openxmlformats.org/officeDocument/2006/relationships/tags" Target="../tags/tag229.xml"/><Relationship Id="rId5" Type="http://schemas.openxmlformats.org/officeDocument/2006/relationships/tags" Target="../tags/tag223.xml"/><Relationship Id="rId15" Type="http://schemas.openxmlformats.org/officeDocument/2006/relationships/slideLayout" Target="../slideLayouts/slideLayout7.xml"/><Relationship Id="rId10" Type="http://schemas.openxmlformats.org/officeDocument/2006/relationships/tags" Target="../tags/tag228.xml"/><Relationship Id="rId4" Type="http://schemas.openxmlformats.org/officeDocument/2006/relationships/tags" Target="../tags/tag222.xml"/><Relationship Id="rId9" Type="http://schemas.openxmlformats.org/officeDocument/2006/relationships/tags" Target="../tags/tag227.xml"/><Relationship Id="rId14" Type="http://schemas.openxmlformats.org/officeDocument/2006/relationships/tags" Target="../tags/tag232.xml"/></Relationships>
</file>

<file path=ppt/slides/_rels/slide14.xml.rels><?xml version="1.0" encoding="UTF-8" standalone="yes"?>
<Relationships xmlns="http://schemas.openxmlformats.org/package/2006/relationships"><Relationship Id="rId8" Type="http://schemas.openxmlformats.org/officeDocument/2006/relationships/tags" Target="../tags/tag240.xml"/><Relationship Id="rId13" Type="http://schemas.openxmlformats.org/officeDocument/2006/relationships/tags" Target="../tags/tag245.xml"/><Relationship Id="rId18" Type="http://schemas.openxmlformats.org/officeDocument/2006/relationships/image" Target="../media/image13.png"/><Relationship Id="rId3" Type="http://schemas.openxmlformats.org/officeDocument/2006/relationships/tags" Target="../tags/tag235.xml"/><Relationship Id="rId7" Type="http://schemas.openxmlformats.org/officeDocument/2006/relationships/tags" Target="../tags/tag239.xml"/><Relationship Id="rId12" Type="http://schemas.openxmlformats.org/officeDocument/2006/relationships/tags" Target="../tags/tag244.xml"/><Relationship Id="rId17" Type="http://schemas.openxmlformats.org/officeDocument/2006/relationships/image" Target="../media/image4.png"/><Relationship Id="rId2" Type="http://schemas.openxmlformats.org/officeDocument/2006/relationships/tags" Target="../tags/tag234.xml"/><Relationship Id="rId16" Type="http://schemas.openxmlformats.org/officeDocument/2006/relationships/image" Target="../media/image3.png"/><Relationship Id="rId1" Type="http://schemas.openxmlformats.org/officeDocument/2006/relationships/tags" Target="../tags/tag233.xml"/><Relationship Id="rId6" Type="http://schemas.openxmlformats.org/officeDocument/2006/relationships/tags" Target="../tags/tag238.xml"/><Relationship Id="rId11" Type="http://schemas.openxmlformats.org/officeDocument/2006/relationships/tags" Target="../tags/tag243.xml"/><Relationship Id="rId5" Type="http://schemas.openxmlformats.org/officeDocument/2006/relationships/tags" Target="../tags/tag237.xml"/><Relationship Id="rId15" Type="http://schemas.openxmlformats.org/officeDocument/2006/relationships/slideLayout" Target="../slideLayouts/slideLayout7.xml"/><Relationship Id="rId10" Type="http://schemas.openxmlformats.org/officeDocument/2006/relationships/tags" Target="../tags/tag242.xml"/><Relationship Id="rId4" Type="http://schemas.openxmlformats.org/officeDocument/2006/relationships/tags" Target="../tags/tag236.xml"/><Relationship Id="rId9" Type="http://schemas.openxmlformats.org/officeDocument/2006/relationships/tags" Target="../tags/tag241.xml"/><Relationship Id="rId14" Type="http://schemas.openxmlformats.org/officeDocument/2006/relationships/tags" Target="../tags/tag246.xml"/></Relationships>
</file>

<file path=ppt/slides/_rels/slide15.xml.rels><?xml version="1.0" encoding="UTF-8" standalone="yes"?>
<Relationships xmlns="http://schemas.openxmlformats.org/package/2006/relationships"><Relationship Id="rId8" Type="http://schemas.openxmlformats.org/officeDocument/2006/relationships/tags" Target="../tags/tag254.xml"/><Relationship Id="rId13" Type="http://schemas.openxmlformats.org/officeDocument/2006/relationships/tags" Target="../tags/tag259.xml"/><Relationship Id="rId18" Type="http://schemas.openxmlformats.org/officeDocument/2006/relationships/image" Target="../media/image14.png"/><Relationship Id="rId3" Type="http://schemas.openxmlformats.org/officeDocument/2006/relationships/tags" Target="../tags/tag249.xml"/><Relationship Id="rId7" Type="http://schemas.openxmlformats.org/officeDocument/2006/relationships/tags" Target="../tags/tag253.xml"/><Relationship Id="rId12" Type="http://schemas.openxmlformats.org/officeDocument/2006/relationships/tags" Target="../tags/tag258.xml"/><Relationship Id="rId17" Type="http://schemas.openxmlformats.org/officeDocument/2006/relationships/image" Target="../media/image4.png"/><Relationship Id="rId2" Type="http://schemas.openxmlformats.org/officeDocument/2006/relationships/tags" Target="../tags/tag248.xml"/><Relationship Id="rId16" Type="http://schemas.openxmlformats.org/officeDocument/2006/relationships/image" Target="../media/image3.png"/><Relationship Id="rId1" Type="http://schemas.openxmlformats.org/officeDocument/2006/relationships/tags" Target="../tags/tag247.xml"/><Relationship Id="rId6" Type="http://schemas.openxmlformats.org/officeDocument/2006/relationships/tags" Target="../tags/tag252.xml"/><Relationship Id="rId11" Type="http://schemas.openxmlformats.org/officeDocument/2006/relationships/tags" Target="../tags/tag257.xml"/><Relationship Id="rId5" Type="http://schemas.openxmlformats.org/officeDocument/2006/relationships/tags" Target="../tags/tag251.xml"/><Relationship Id="rId15" Type="http://schemas.openxmlformats.org/officeDocument/2006/relationships/slideLayout" Target="../slideLayouts/slideLayout7.xml"/><Relationship Id="rId10" Type="http://schemas.openxmlformats.org/officeDocument/2006/relationships/tags" Target="../tags/tag256.xml"/><Relationship Id="rId4" Type="http://schemas.openxmlformats.org/officeDocument/2006/relationships/tags" Target="../tags/tag250.xml"/><Relationship Id="rId9" Type="http://schemas.openxmlformats.org/officeDocument/2006/relationships/tags" Target="../tags/tag255.xml"/><Relationship Id="rId14" Type="http://schemas.openxmlformats.org/officeDocument/2006/relationships/tags" Target="../tags/tag260.xml"/></Relationships>
</file>

<file path=ppt/slides/_rels/slide16.xml.rels><?xml version="1.0" encoding="UTF-8" standalone="yes"?>
<Relationships xmlns="http://schemas.openxmlformats.org/package/2006/relationships"><Relationship Id="rId8" Type="http://schemas.openxmlformats.org/officeDocument/2006/relationships/tags" Target="../tags/tag268.xml"/><Relationship Id="rId13" Type="http://schemas.openxmlformats.org/officeDocument/2006/relationships/tags" Target="../tags/tag273.xml"/><Relationship Id="rId18" Type="http://schemas.openxmlformats.org/officeDocument/2006/relationships/image" Target="../media/image15.png"/><Relationship Id="rId3" Type="http://schemas.openxmlformats.org/officeDocument/2006/relationships/tags" Target="../tags/tag263.xml"/><Relationship Id="rId7" Type="http://schemas.openxmlformats.org/officeDocument/2006/relationships/tags" Target="../tags/tag267.xml"/><Relationship Id="rId12" Type="http://schemas.openxmlformats.org/officeDocument/2006/relationships/tags" Target="../tags/tag272.xml"/><Relationship Id="rId17" Type="http://schemas.openxmlformats.org/officeDocument/2006/relationships/image" Target="../media/image4.png"/><Relationship Id="rId2" Type="http://schemas.openxmlformats.org/officeDocument/2006/relationships/tags" Target="../tags/tag262.xml"/><Relationship Id="rId16" Type="http://schemas.openxmlformats.org/officeDocument/2006/relationships/image" Target="../media/image3.png"/><Relationship Id="rId1" Type="http://schemas.openxmlformats.org/officeDocument/2006/relationships/tags" Target="../tags/tag261.xml"/><Relationship Id="rId6" Type="http://schemas.openxmlformats.org/officeDocument/2006/relationships/tags" Target="../tags/tag266.xml"/><Relationship Id="rId11" Type="http://schemas.openxmlformats.org/officeDocument/2006/relationships/tags" Target="../tags/tag271.xml"/><Relationship Id="rId5" Type="http://schemas.openxmlformats.org/officeDocument/2006/relationships/tags" Target="../tags/tag265.xml"/><Relationship Id="rId15" Type="http://schemas.openxmlformats.org/officeDocument/2006/relationships/slideLayout" Target="../slideLayouts/slideLayout7.xml"/><Relationship Id="rId10" Type="http://schemas.openxmlformats.org/officeDocument/2006/relationships/tags" Target="../tags/tag270.xml"/><Relationship Id="rId4" Type="http://schemas.openxmlformats.org/officeDocument/2006/relationships/tags" Target="../tags/tag264.xml"/><Relationship Id="rId9" Type="http://schemas.openxmlformats.org/officeDocument/2006/relationships/tags" Target="../tags/tag269.xml"/><Relationship Id="rId14" Type="http://schemas.openxmlformats.org/officeDocument/2006/relationships/tags" Target="../tags/tag274.xml"/></Relationships>
</file>

<file path=ppt/slides/_rels/slide17.xml.rels><?xml version="1.0" encoding="UTF-8" standalone="yes"?>
<Relationships xmlns="http://schemas.openxmlformats.org/package/2006/relationships"><Relationship Id="rId8" Type="http://schemas.openxmlformats.org/officeDocument/2006/relationships/tags" Target="../tags/tag282.xml"/><Relationship Id="rId13" Type="http://schemas.openxmlformats.org/officeDocument/2006/relationships/tags" Target="../tags/tag287.xml"/><Relationship Id="rId18" Type="http://schemas.openxmlformats.org/officeDocument/2006/relationships/image" Target="../media/image16.png"/><Relationship Id="rId3" Type="http://schemas.openxmlformats.org/officeDocument/2006/relationships/tags" Target="../tags/tag277.xml"/><Relationship Id="rId7" Type="http://schemas.openxmlformats.org/officeDocument/2006/relationships/tags" Target="../tags/tag281.xml"/><Relationship Id="rId12" Type="http://schemas.openxmlformats.org/officeDocument/2006/relationships/tags" Target="../tags/tag286.xml"/><Relationship Id="rId17" Type="http://schemas.openxmlformats.org/officeDocument/2006/relationships/image" Target="../media/image4.png"/><Relationship Id="rId2" Type="http://schemas.openxmlformats.org/officeDocument/2006/relationships/tags" Target="../tags/tag276.xml"/><Relationship Id="rId16" Type="http://schemas.openxmlformats.org/officeDocument/2006/relationships/image" Target="../media/image3.png"/><Relationship Id="rId1" Type="http://schemas.openxmlformats.org/officeDocument/2006/relationships/tags" Target="../tags/tag275.xml"/><Relationship Id="rId6" Type="http://schemas.openxmlformats.org/officeDocument/2006/relationships/tags" Target="../tags/tag280.xml"/><Relationship Id="rId11" Type="http://schemas.openxmlformats.org/officeDocument/2006/relationships/tags" Target="../tags/tag285.xml"/><Relationship Id="rId5" Type="http://schemas.openxmlformats.org/officeDocument/2006/relationships/tags" Target="../tags/tag279.xml"/><Relationship Id="rId15" Type="http://schemas.openxmlformats.org/officeDocument/2006/relationships/slideLayout" Target="../slideLayouts/slideLayout7.xml"/><Relationship Id="rId10" Type="http://schemas.openxmlformats.org/officeDocument/2006/relationships/tags" Target="../tags/tag284.xml"/><Relationship Id="rId4" Type="http://schemas.openxmlformats.org/officeDocument/2006/relationships/tags" Target="../tags/tag278.xml"/><Relationship Id="rId9" Type="http://schemas.openxmlformats.org/officeDocument/2006/relationships/tags" Target="../tags/tag283.xml"/><Relationship Id="rId14" Type="http://schemas.openxmlformats.org/officeDocument/2006/relationships/tags" Target="../tags/tag288.xml"/></Relationships>
</file>

<file path=ppt/slides/_rels/slide18.xml.rels><?xml version="1.0" encoding="UTF-8" standalone="yes"?>
<Relationships xmlns="http://schemas.openxmlformats.org/package/2006/relationships"><Relationship Id="rId8" Type="http://schemas.openxmlformats.org/officeDocument/2006/relationships/tags" Target="../tags/tag296.xml"/><Relationship Id="rId13" Type="http://schemas.openxmlformats.org/officeDocument/2006/relationships/tags" Target="../tags/tag301.xml"/><Relationship Id="rId3" Type="http://schemas.openxmlformats.org/officeDocument/2006/relationships/tags" Target="../tags/tag291.xml"/><Relationship Id="rId7" Type="http://schemas.openxmlformats.org/officeDocument/2006/relationships/tags" Target="../tags/tag295.xml"/><Relationship Id="rId12" Type="http://schemas.openxmlformats.org/officeDocument/2006/relationships/tags" Target="../tags/tag300.xml"/><Relationship Id="rId17" Type="http://schemas.openxmlformats.org/officeDocument/2006/relationships/image" Target="../media/image4.png"/><Relationship Id="rId2" Type="http://schemas.openxmlformats.org/officeDocument/2006/relationships/tags" Target="../tags/tag290.xml"/><Relationship Id="rId16" Type="http://schemas.openxmlformats.org/officeDocument/2006/relationships/image" Target="../media/image3.png"/><Relationship Id="rId1" Type="http://schemas.openxmlformats.org/officeDocument/2006/relationships/tags" Target="../tags/tag289.xml"/><Relationship Id="rId6" Type="http://schemas.openxmlformats.org/officeDocument/2006/relationships/tags" Target="../tags/tag294.xml"/><Relationship Id="rId11" Type="http://schemas.openxmlformats.org/officeDocument/2006/relationships/tags" Target="../tags/tag299.xml"/><Relationship Id="rId5" Type="http://schemas.openxmlformats.org/officeDocument/2006/relationships/tags" Target="../tags/tag293.xml"/><Relationship Id="rId15" Type="http://schemas.openxmlformats.org/officeDocument/2006/relationships/slideLayout" Target="../slideLayouts/slideLayout7.xml"/><Relationship Id="rId10" Type="http://schemas.openxmlformats.org/officeDocument/2006/relationships/tags" Target="../tags/tag298.xml"/><Relationship Id="rId4" Type="http://schemas.openxmlformats.org/officeDocument/2006/relationships/tags" Target="../tags/tag292.xml"/><Relationship Id="rId9" Type="http://schemas.openxmlformats.org/officeDocument/2006/relationships/tags" Target="../tags/tag297.xml"/><Relationship Id="rId14" Type="http://schemas.openxmlformats.org/officeDocument/2006/relationships/tags" Target="../tags/tag302.xml"/></Relationships>
</file>

<file path=ppt/slides/_rels/slide19.xml.rels><?xml version="1.0" encoding="UTF-8" standalone="yes"?>
<Relationships xmlns="http://schemas.openxmlformats.org/package/2006/relationships"><Relationship Id="rId8" Type="http://schemas.openxmlformats.org/officeDocument/2006/relationships/tags" Target="../tags/tag310.xml"/><Relationship Id="rId13" Type="http://schemas.openxmlformats.org/officeDocument/2006/relationships/tags" Target="../tags/tag315.xml"/><Relationship Id="rId18" Type="http://schemas.openxmlformats.org/officeDocument/2006/relationships/image" Target="../media/image17.png"/><Relationship Id="rId3" Type="http://schemas.openxmlformats.org/officeDocument/2006/relationships/tags" Target="../tags/tag305.xml"/><Relationship Id="rId7" Type="http://schemas.openxmlformats.org/officeDocument/2006/relationships/tags" Target="../tags/tag309.xml"/><Relationship Id="rId12" Type="http://schemas.openxmlformats.org/officeDocument/2006/relationships/tags" Target="../tags/tag314.xml"/><Relationship Id="rId17" Type="http://schemas.openxmlformats.org/officeDocument/2006/relationships/image" Target="../media/image4.png"/><Relationship Id="rId2" Type="http://schemas.openxmlformats.org/officeDocument/2006/relationships/tags" Target="../tags/tag304.xml"/><Relationship Id="rId16" Type="http://schemas.openxmlformats.org/officeDocument/2006/relationships/image" Target="../media/image3.png"/><Relationship Id="rId1" Type="http://schemas.openxmlformats.org/officeDocument/2006/relationships/tags" Target="../tags/tag303.xml"/><Relationship Id="rId6" Type="http://schemas.openxmlformats.org/officeDocument/2006/relationships/tags" Target="../tags/tag308.xml"/><Relationship Id="rId11" Type="http://schemas.openxmlformats.org/officeDocument/2006/relationships/tags" Target="../tags/tag313.xml"/><Relationship Id="rId5" Type="http://schemas.openxmlformats.org/officeDocument/2006/relationships/tags" Target="../tags/tag307.xml"/><Relationship Id="rId15" Type="http://schemas.openxmlformats.org/officeDocument/2006/relationships/slideLayout" Target="../slideLayouts/slideLayout7.xml"/><Relationship Id="rId10" Type="http://schemas.openxmlformats.org/officeDocument/2006/relationships/tags" Target="../tags/tag312.xml"/><Relationship Id="rId4" Type="http://schemas.openxmlformats.org/officeDocument/2006/relationships/tags" Target="../tags/tag306.xml"/><Relationship Id="rId9" Type="http://schemas.openxmlformats.org/officeDocument/2006/relationships/tags" Target="../tags/tag311.xml"/><Relationship Id="rId14" Type="http://schemas.openxmlformats.org/officeDocument/2006/relationships/tags" Target="../tags/tag316.xml"/></Relationships>
</file>

<file path=ppt/slides/_rels/slide2.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tags" Target="../tags/tag77.xml"/><Relationship Id="rId3" Type="http://schemas.openxmlformats.org/officeDocument/2006/relationships/tags" Target="../tags/tag67.xml"/><Relationship Id="rId7" Type="http://schemas.openxmlformats.org/officeDocument/2006/relationships/tags" Target="../tags/tag71.xml"/><Relationship Id="rId12" Type="http://schemas.openxmlformats.org/officeDocument/2006/relationships/tags" Target="../tags/tag76.xml"/><Relationship Id="rId17" Type="http://schemas.openxmlformats.org/officeDocument/2006/relationships/image" Target="../media/image4.png"/><Relationship Id="rId2" Type="http://schemas.openxmlformats.org/officeDocument/2006/relationships/tags" Target="../tags/tag66.xml"/><Relationship Id="rId16" Type="http://schemas.openxmlformats.org/officeDocument/2006/relationships/image" Target="../media/image3.png"/><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slideLayout" Target="../slideLayouts/slideLayout7.xml"/><Relationship Id="rId10" Type="http://schemas.openxmlformats.org/officeDocument/2006/relationships/tags" Target="../tags/tag74.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tags" Target="../tags/tag78.xml"/></Relationships>
</file>

<file path=ppt/slides/_rels/slide20.xml.rels><?xml version="1.0" encoding="UTF-8" standalone="yes"?>
<Relationships xmlns="http://schemas.openxmlformats.org/package/2006/relationships"><Relationship Id="rId8" Type="http://schemas.openxmlformats.org/officeDocument/2006/relationships/tags" Target="../tags/tag324.xml"/><Relationship Id="rId13" Type="http://schemas.openxmlformats.org/officeDocument/2006/relationships/tags" Target="../tags/tag329.xml"/><Relationship Id="rId18" Type="http://schemas.openxmlformats.org/officeDocument/2006/relationships/image" Target="../media/image18.png"/><Relationship Id="rId3" Type="http://schemas.openxmlformats.org/officeDocument/2006/relationships/tags" Target="../tags/tag319.xml"/><Relationship Id="rId7" Type="http://schemas.openxmlformats.org/officeDocument/2006/relationships/tags" Target="../tags/tag323.xml"/><Relationship Id="rId12" Type="http://schemas.openxmlformats.org/officeDocument/2006/relationships/tags" Target="../tags/tag328.xml"/><Relationship Id="rId17" Type="http://schemas.openxmlformats.org/officeDocument/2006/relationships/image" Target="../media/image4.png"/><Relationship Id="rId2" Type="http://schemas.openxmlformats.org/officeDocument/2006/relationships/tags" Target="../tags/tag318.xml"/><Relationship Id="rId16" Type="http://schemas.openxmlformats.org/officeDocument/2006/relationships/image" Target="../media/image3.png"/><Relationship Id="rId1" Type="http://schemas.openxmlformats.org/officeDocument/2006/relationships/tags" Target="../tags/tag317.xml"/><Relationship Id="rId6" Type="http://schemas.openxmlformats.org/officeDocument/2006/relationships/tags" Target="../tags/tag322.xml"/><Relationship Id="rId11" Type="http://schemas.openxmlformats.org/officeDocument/2006/relationships/tags" Target="../tags/tag327.xml"/><Relationship Id="rId5" Type="http://schemas.openxmlformats.org/officeDocument/2006/relationships/tags" Target="../tags/tag321.xml"/><Relationship Id="rId15" Type="http://schemas.openxmlformats.org/officeDocument/2006/relationships/slideLayout" Target="../slideLayouts/slideLayout7.xml"/><Relationship Id="rId10" Type="http://schemas.openxmlformats.org/officeDocument/2006/relationships/tags" Target="../tags/tag326.xml"/><Relationship Id="rId4" Type="http://schemas.openxmlformats.org/officeDocument/2006/relationships/tags" Target="../tags/tag320.xml"/><Relationship Id="rId9" Type="http://schemas.openxmlformats.org/officeDocument/2006/relationships/tags" Target="../tags/tag325.xml"/><Relationship Id="rId14" Type="http://schemas.openxmlformats.org/officeDocument/2006/relationships/tags" Target="../tags/tag330.xml"/></Relationships>
</file>

<file path=ppt/slides/_rels/slide21.xml.rels><?xml version="1.0" encoding="UTF-8" standalone="yes"?>
<Relationships xmlns="http://schemas.openxmlformats.org/package/2006/relationships"><Relationship Id="rId8" Type="http://schemas.openxmlformats.org/officeDocument/2006/relationships/tags" Target="../tags/tag338.xml"/><Relationship Id="rId13" Type="http://schemas.openxmlformats.org/officeDocument/2006/relationships/tags" Target="../tags/tag343.xml"/><Relationship Id="rId18" Type="http://schemas.openxmlformats.org/officeDocument/2006/relationships/image" Target="../media/image19.png"/><Relationship Id="rId3" Type="http://schemas.openxmlformats.org/officeDocument/2006/relationships/tags" Target="../tags/tag333.xml"/><Relationship Id="rId7" Type="http://schemas.openxmlformats.org/officeDocument/2006/relationships/tags" Target="../tags/tag337.xml"/><Relationship Id="rId12" Type="http://schemas.openxmlformats.org/officeDocument/2006/relationships/tags" Target="../tags/tag342.xml"/><Relationship Id="rId17" Type="http://schemas.openxmlformats.org/officeDocument/2006/relationships/image" Target="../media/image4.png"/><Relationship Id="rId2" Type="http://schemas.openxmlformats.org/officeDocument/2006/relationships/tags" Target="../tags/tag332.xml"/><Relationship Id="rId16" Type="http://schemas.openxmlformats.org/officeDocument/2006/relationships/image" Target="../media/image3.png"/><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tags" Target="../tags/tag341.xml"/><Relationship Id="rId5" Type="http://schemas.openxmlformats.org/officeDocument/2006/relationships/tags" Target="../tags/tag335.xml"/><Relationship Id="rId15" Type="http://schemas.openxmlformats.org/officeDocument/2006/relationships/slideLayout" Target="../slideLayouts/slideLayout7.xml"/><Relationship Id="rId10" Type="http://schemas.openxmlformats.org/officeDocument/2006/relationships/tags" Target="../tags/tag340.xml"/><Relationship Id="rId4" Type="http://schemas.openxmlformats.org/officeDocument/2006/relationships/tags" Target="../tags/tag334.xml"/><Relationship Id="rId9" Type="http://schemas.openxmlformats.org/officeDocument/2006/relationships/tags" Target="../tags/tag339.xml"/><Relationship Id="rId14" Type="http://schemas.openxmlformats.org/officeDocument/2006/relationships/tags" Target="../tags/tag344.xml"/></Relationships>
</file>

<file path=ppt/slides/_rels/slide22.xml.rels><?xml version="1.0" encoding="UTF-8" standalone="yes"?>
<Relationships xmlns="http://schemas.openxmlformats.org/package/2006/relationships"><Relationship Id="rId8" Type="http://schemas.openxmlformats.org/officeDocument/2006/relationships/tags" Target="../tags/tag352.xml"/><Relationship Id="rId13" Type="http://schemas.openxmlformats.org/officeDocument/2006/relationships/tags" Target="../tags/tag357.xml"/><Relationship Id="rId3" Type="http://schemas.openxmlformats.org/officeDocument/2006/relationships/tags" Target="../tags/tag347.xml"/><Relationship Id="rId7" Type="http://schemas.openxmlformats.org/officeDocument/2006/relationships/tags" Target="../tags/tag351.xml"/><Relationship Id="rId12" Type="http://schemas.openxmlformats.org/officeDocument/2006/relationships/tags" Target="../tags/tag356.xml"/><Relationship Id="rId17" Type="http://schemas.openxmlformats.org/officeDocument/2006/relationships/image" Target="../media/image4.png"/><Relationship Id="rId2" Type="http://schemas.openxmlformats.org/officeDocument/2006/relationships/tags" Target="../tags/tag346.xml"/><Relationship Id="rId16" Type="http://schemas.openxmlformats.org/officeDocument/2006/relationships/image" Target="../media/image3.png"/><Relationship Id="rId1" Type="http://schemas.openxmlformats.org/officeDocument/2006/relationships/tags" Target="../tags/tag345.xml"/><Relationship Id="rId6" Type="http://schemas.openxmlformats.org/officeDocument/2006/relationships/tags" Target="../tags/tag350.xml"/><Relationship Id="rId11" Type="http://schemas.openxmlformats.org/officeDocument/2006/relationships/tags" Target="../tags/tag355.xml"/><Relationship Id="rId5" Type="http://schemas.openxmlformats.org/officeDocument/2006/relationships/tags" Target="../tags/tag349.xml"/><Relationship Id="rId15" Type="http://schemas.openxmlformats.org/officeDocument/2006/relationships/slideLayout" Target="../slideLayouts/slideLayout7.xml"/><Relationship Id="rId10" Type="http://schemas.openxmlformats.org/officeDocument/2006/relationships/tags" Target="../tags/tag354.xml"/><Relationship Id="rId4" Type="http://schemas.openxmlformats.org/officeDocument/2006/relationships/tags" Target="../tags/tag348.xml"/><Relationship Id="rId9" Type="http://schemas.openxmlformats.org/officeDocument/2006/relationships/tags" Target="../tags/tag353.xml"/><Relationship Id="rId14" Type="http://schemas.openxmlformats.org/officeDocument/2006/relationships/tags" Target="../tags/tag358.xml"/></Relationships>
</file>

<file path=ppt/slides/_rels/slide23.xml.rels><?xml version="1.0" encoding="UTF-8" standalone="yes"?>
<Relationships xmlns="http://schemas.openxmlformats.org/package/2006/relationships"><Relationship Id="rId8" Type="http://schemas.openxmlformats.org/officeDocument/2006/relationships/tags" Target="../tags/tag366.xml"/><Relationship Id="rId13" Type="http://schemas.openxmlformats.org/officeDocument/2006/relationships/tags" Target="../tags/tag371.xml"/><Relationship Id="rId3" Type="http://schemas.openxmlformats.org/officeDocument/2006/relationships/tags" Target="../tags/tag361.xml"/><Relationship Id="rId7" Type="http://schemas.openxmlformats.org/officeDocument/2006/relationships/tags" Target="../tags/tag365.xml"/><Relationship Id="rId12" Type="http://schemas.openxmlformats.org/officeDocument/2006/relationships/tags" Target="../tags/tag370.xml"/><Relationship Id="rId17" Type="http://schemas.openxmlformats.org/officeDocument/2006/relationships/image" Target="../media/image4.png"/><Relationship Id="rId2" Type="http://schemas.openxmlformats.org/officeDocument/2006/relationships/tags" Target="../tags/tag360.xml"/><Relationship Id="rId16" Type="http://schemas.openxmlformats.org/officeDocument/2006/relationships/image" Target="../media/image3.png"/><Relationship Id="rId1" Type="http://schemas.openxmlformats.org/officeDocument/2006/relationships/tags" Target="../tags/tag359.xml"/><Relationship Id="rId6" Type="http://schemas.openxmlformats.org/officeDocument/2006/relationships/tags" Target="../tags/tag364.xml"/><Relationship Id="rId11" Type="http://schemas.openxmlformats.org/officeDocument/2006/relationships/tags" Target="../tags/tag369.xml"/><Relationship Id="rId5" Type="http://schemas.openxmlformats.org/officeDocument/2006/relationships/tags" Target="../tags/tag363.xml"/><Relationship Id="rId15" Type="http://schemas.openxmlformats.org/officeDocument/2006/relationships/slideLayout" Target="../slideLayouts/slideLayout7.xml"/><Relationship Id="rId10" Type="http://schemas.openxmlformats.org/officeDocument/2006/relationships/tags" Target="../tags/tag368.xml"/><Relationship Id="rId4" Type="http://schemas.openxmlformats.org/officeDocument/2006/relationships/tags" Target="../tags/tag362.xml"/><Relationship Id="rId9" Type="http://schemas.openxmlformats.org/officeDocument/2006/relationships/tags" Target="../tags/tag367.xml"/><Relationship Id="rId14" Type="http://schemas.openxmlformats.org/officeDocument/2006/relationships/tags" Target="../tags/tag372.xml"/></Relationships>
</file>

<file path=ppt/slides/_rels/slide24.xml.rels><?xml version="1.0" encoding="UTF-8" standalone="yes"?>
<Relationships xmlns="http://schemas.openxmlformats.org/package/2006/relationships"><Relationship Id="rId8" Type="http://schemas.openxmlformats.org/officeDocument/2006/relationships/tags" Target="../tags/tag380.xml"/><Relationship Id="rId13" Type="http://schemas.openxmlformats.org/officeDocument/2006/relationships/tags" Target="../tags/tag385.xml"/><Relationship Id="rId18" Type="http://schemas.openxmlformats.org/officeDocument/2006/relationships/image" Target="../media/image20.png"/><Relationship Id="rId3" Type="http://schemas.openxmlformats.org/officeDocument/2006/relationships/tags" Target="../tags/tag375.xml"/><Relationship Id="rId7" Type="http://schemas.openxmlformats.org/officeDocument/2006/relationships/tags" Target="../tags/tag379.xml"/><Relationship Id="rId12" Type="http://schemas.openxmlformats.org/officeDocument/2006/relationships/tags" Target="../tags/tag384.xml"/><Relationship Id="rId17" Type="http://schemas.openxmlformats.org/officeDocument/2006/relationships/image" Target="../media/image4.png"/><Relationship Id="rId2" Type="http://schemas.openxmlformats.org/officeDocument/2006/relationships/tags" Target="../tags/tag374.xml"/><Relationship Id="rId16" Type="http://schemas.openxmlformats.org/officeDocument/2006/relationships/image" Target="../media/image3.png"/><Relationship Id="rId1" Type="http://schemas.openxmlformats.org/officeDocument/2006/relationships/tags" Target="../tags/tag373.xml"/><Relationship Id="rId6" Type="http://schemas.openxmlformats.org/officeDocument/2006/relationships/tags" Target="../tags/tag378.xml"/><Relationship Id="rId11" Type="http://schemas.openxmlformats.org/officeDocument/2006/relationships/tags" Target="../tags/tag383.xml"/><Relationship Id="rId5" Type="http://schemas.openxmlformats.org/officeDocument/2006/relationships/tags" Target="../tags/tag377.xml"/><Relationship Id="rId15" Type="http://schemas.openxmlformats.org/officeDocument/2006/relationships/slideLayout" Target="../slideLayouts/slideLayout7.xml"/><Relationship Id="rId10" Type="http://schemas.openxmlformats.org/officeDocument/2006/relationships/tags" Target="../tags/tag382.xml"/><Relationship Id="rId4" Type="http://schemas.openxmlformats.org/officeDocument/2006/relationships/tags" Target="../tags/tag376.xml"/><Relationship Id="rId9" Type="http://schemas.openxmlformats.org/officeDocument/2006/relationships/tags" Target="../tags/tag381.xml"/><Relationship Id="rId14" Type="http://schemas.openxmlformats.org/officeDocument/2006/relationships/tags" Target="../tags/tag386.xml"/></Relationships>
</file>

<file path=ppt/slides/_rels/slide25.xml.rels><?xml version="1.0" encoding="UTF-8" standalone="yes"?>
<Relationships xmlns="http://schemas.openxmlformats.org/package/2006/relationships"><Relationship Id="rId8" Type="http://schemas.openxmlformats.org/officeDocument/2006/relationships/tags" Target="../tags/tag394.xml"/><Relationship Id="rId13" Type="http://schemas.openxmlformats.org/officeDocument/2006/relationships/tags" Target="../tags/tag399.xml"/><Relationship Id="rId18" Type="http://schemas.openxmlformats.org/officeDocument/2006/relationships/image" Target="../media/image21.png"/><Relationship Id="rId3" Type="http://schemas.openxmlformats.org/officeDocument/2006/relationships/tags" Target="../tags/tag389.xml"/><Relationship Id="rId7" Type="http://schemas.openxmlformats.org/officeDocument/2006/relationships/tags" Target="../tags/tag393.xml"/><Relationship Id="rId12" Type="http://schemas.openxmlformats.org/officeDocument/2006/relationships/tags" Target="../tags/tag398.xml"/><Relationship Id="rId17" Type="http://schemas.openxmlformats.org/officeDocument/2006/relationships/image" Target="../media/image4.png"/><Relationship Id="rId2" Type="http://schemas.openxmlformats.org/officeDocument/2006/relationships/tags" Target="../tags/tag388.xml"/><Relationship Id="rId16" Type="http://schemas.openxmlformats.org/officeDocument/2006/relationships/image" Target="../media/image3.png"/><Relationship Id="rId1" Type="http://schemas.openxmlformats.org/officeDocument/2006/relationships/tags" Target="../tags/tag387.xml"/><Relationship Id="rId6" Type="http://schemas.openxmlformats.org/officeDocument/2006/relationships/tags" Target="../tags/tag392.xml"/><Relationship Id="rId11" Type="http://schemas.openxmlformats.org/officeDocument/2006/relationships/tags" Target="../tags/tag397.xml"/><Relationship Id="rId5" Type="http://schemas.openxmlformats.org/officeDocument/2006/relationships/tags" Target="../tags/tag391.xml"/><Relationship Id="rId15" Type="http://schemas.openxmlformats.org/officeDocument/2006/relationships/slideLayout" Target="../slideLayouts/slideLayout7.xml"/><Relationship Id="rId10" Type="http://schemas.openxmlformats.org/officeDocument/2006/relationships/tags" Target="../tags/tag396.xml"/><Relationship Id="rId4" Type="http://schemas.openxmlformats.org/officeDocument/2006/relationships/tags" Target="../tags/tag390.xml"/><Relationship Id="rId9" Type="http://schemas.openxmlformats.org/officeDocument/2006/relationships/tags" Target="../tags/tag395.xml"/><Relationship Id="rId14" Type="http://schemas.openxmlformats.org/officeDocument/2006/relationships/tags" Target="../tags/tag400.xml"/></Relationships>
</file>

<file path=ppt/slides/_rels/slide26.xml.rels><?xml version="1.0" encoding="UTF-8" standalone="yes"?>
<Relationships xmlns="http://schemas.openxmlformats.org/package/2006/relationships"><Relationship Id="rId8" Type="http://schemas.openxmlformats.org/officeDocument/2006/relationships/tags" Target="../tags/tag408.xml"/><Relationship Id="rId13" Type="http://schemas.openxmlformats.org/officeDocument/2006/relationships/tags" Target="../tags/tag413.xml"/><Relationship Id="rId18" Type="http://schemas.openxmlformats.org/officeDocument/2006/relationships/image" Target="../media/image22.png"/><Relationship Id="rId3" Type="http://schemas.openxmlformats.org/officeDocument/2006/relationships/tags" Target="../tags/tag403.xml"/><Relationship Id="rId7" Type="http://schemas.openxmlformats.org/officeDocument/2006/relationships/tags" Target="../tags/tag407.xml"/><Relationship Id="rId12" Type="http://schemas.openxmlformats.org/officeDocument/2006/relationships/tags" Target="../tags/tag412.xml"/><Relationship Id="rId17" Type="http://schemas.openxmlformats.org/officeDocument/2006/relationships/image" Target="../media/image4.png"/><Relationship Id="rId2" Type="http://schemas.openxmlformats.org/officeDocument/2006/relationships/tags" Target="../tags/tag402.xml"/><Relationship Id="rId16" Type="http://schemas.openxmlformats.org/officeDocument/2006/relationships/image" Target="../media/image3.png"/><Relationship Id="rId1" Type="http://schemas.openxmlformats.org/officeDocument/2006/relationships/tags" Target="../tags/tag401.xml"/><Relationship Id="rId6" Type="http://schemas.openxmlformats.org/officeDocument/2006/relationships/tags" Target="../tags/tag406.xml"/><Relationship Id="rId11" Type="http://schemas.openxmlformats.org/officeDocument/2006/relationships/tags" Target="../tags/tag411.xml"/><Relationship Id="rId5" Type="http://schemas.openxmlformats.org/officeDocument/2006/relationships/tags" Target="../tags/tag405.xml"/><Relationship Id="rId15" Type="http://schemas.openxmlformats.org/officeDocument/2006/relationships/slideLayout" Target="../slideLayouts/slideLayout7.xml"/><Relationship Id="rId10" Type="http://schemas.openxmlformats.org/officeDocument/2006/relationships/tags" Target="../tags/tag410.xml"/><Relationship Id="rId4" Type="http://schemas.openxmlformats.org/officeDocument/2006/relationships/tags" Target="../tags/tag404.xml"/><Relationship Id="rId9" Type="http://schemas.openxmlformats.org/officeDocument/2006/relationships/tags" Target="../tags/tag409.xml"/><Relationship Id="rId14" Type="http://schemas.openxmlformats.org/officeDocument/2006/relationships/tags" Target="../tags/tag414.xml"/></Relationships>
</file>

<file path=ppt/slides/_rels/slide27.xml.rels><?xml version="1.0" encoding="UTF-8" standalone="yes"?>
<Relationships xmlns="http://schemas.openxmlformats.org/package/2006/relationships"><Relationship Id="rId8" Type="http://schemas.openxmlformats.org/officeDocument/2006/relationships/tags" Target="../tags/tag422.xml"/><Relationship Id="rId13" Type="http://schemas.openxmlformats.org/officeDocument/2006/relationships/tags" Target="../tags/tag427.xml"/><Relationship Id="rId18" Type="http://schemas.openxmlformats.org/officeDocument/2006/relationships/image" Target="../media/image23.png"/><Relationship Id="rId3" Type="http://schemas.openxmlformats.org/officeDocument/2006/relationships/tags" Target="../tags/tag417.xml"/><Relationship Id="rId7" Type="http://schemas.openxmlformats.org/officeDocument/2006/relationships/tags" Target="../tags/tag421.xml"/><Relationship Id="rId12" Type="http://schemas.openxmlformats.org/officeDocument/2006/relationships/tags" Target="../tags/tag426.xml"/><Relationship Id="rId17" Type="http://schemas.openxmlformats.org/officeDocument/2006/relationships/image" Target="../media/image4.png"/><Relationship Id="rId2" Type="http://schemas.openxmlformats.org/officeDocument/2006/relationships/tags" Target="../tags/tag416.xml"/><Relationship Id="rId16" Type="http://schemas.openxmlformats.org/officeDocument/2006/relationships/image" Target="../media/image3.png"/><Relationship Id="rId1" Type="http://schemas.openxmlformats.org/officeDocument/2006/relationships/tags" Target="../tags/tag415.xml"/><Relationship Id="rId6" Type="http://schemas.openxmlformats.org/officeDocument/2006/relationships/tags" Target="../tags/tag420.xml"/><Relationship Id="rId11" Type="http://schemas.openxmlformats.org/officeDocument/2006/relationships/tags" Target="../tags/tag425.xml"/><Relationship Id="rId5" Type="http://schemas.openxmlformats.org/officeDocument/2006/relationships/tags" Target="../tags/tag419.xml"/><Relationship Id="rId15" Type="http://schemas.openxmlformats.org/officeDocument/2006/relationships/slideLayout" Target="../slideLayouts/slideLayout7.xml"/><Relationship Id="rId10" Type="http://schemas.openxmlformats.org/officeDocument/2006/relationships/tags" Target="../tags/tag424.xml"/><Relationship Id="rId4" Type="http://schemas.openxmlformats.org/officeDocument/2006/relationships/tags" Target="../tags/tag418.xml"/><Relationship Id="rId9" Type="http://schemas.openxmlformats.org/officeDocument/2006/relationships/tags" Target="../tags/tag423.xml"/><Relationship Id="rId14" Type="http://schemas.openxmlformats.org/officeDocument/2006/relationships/tags" Target="../tags/tag428.xml"/></Relationships>
</file>

<file path=ppt/slides/_rels/slide28.xml.rels><?xml version="1.0" encoding="UTF-8" standalone="yes"?>
<Relationships xmlns="http://schemas.openxmlformats.org/package/2006/relationships"><Relationship Id="rId8" Type="http://schemas.openxmlformats.org/officeDocument/2006/relationships/tags" Target="../tags/tag436.xml"/><Relationship Id="rId13" Type="http://schemas.openxmlformats.org/officeDocument/2006/relationships/tags" Target="../tags/tag441.xml"/><Relationship Id="rId3" Type="http://schemas.openxmlformats.org/officeDocument/2006/relationships/tags" Target="../tags/tag431.xml"/><Relationship Id="rId7" Type="http://schemas.openxmlformats.org/officeDocument/2006/relationships/tags" Target="../tags/tag435.xml"/><Relationship Id="rId12" Type="http://schemas.openxmlformats.org/officeDocument/2006/relationships/tags" Target="../tags/tag440.xml"/><Relationship Id="rId17" Type="http://schemas.openxmlformats.org/officeDocument/2006/relationships/image" Target="../media/image4.png"/><Relationship Id="rId2" Type="http://schemas.openxmlformats.org/officeDocument/2006/relationships/tags" Target="../tags/tag430.xml"/><Relationship Id="rId16" Type="http://schemas.openxmlformats.org/officeDocument/2006/relationships/image" Target="../media/image3.png"/><Relationship Id="rId1" Type="http://schemas.openxmlformats.org/officeDocument/2006/relationships/tags" Target="../tags/tag429.xml"/><Relationship Id="rId6" Type="http://schemas.openxmlformats.org/officeDocument/2006/relationships/tags" Target="../tags/tag434.xml"/><Relationship Id="rId11" Type="http://schemas.openxmlformats.org/officeDocument/2006/relationships/tags" Target="../tags/tag439.xml"/><Relationship Id="rId5" Type="http://schemas.openxmlformats.org/officeDocument/2006/relationships/tags" Target="../tags/tag433.xml"/><Relationship Id="rId15" Type="http://schemas.openxmlformats.org/officeDocument/2006/relationships/slideLayout" Target="../slideLayouts/slideLayout7.xml"/><Relationship Id="rId10" Type="http://schemas.openxmlformats.org/officeDocument/2006/relationships/tags" Target="../tags/tag438.xml"/><Relationship Id="rId4" Type="http://schemas.openxmlformats.org/officeDocument/2006/relationships/tags" Target="../tags/tag432.xml"/><Relationship Id="rId9" Type="http://schemas.openxmlformats.org/officeDocument/2006/relationships/tags" Target="../tags/tag437.xml"/><Relationship Id="rId14" Type="http://schemas.openxmlformats.org/officeDocument/2006/relationships/tags" Target="../tags/tag442.xml"/></Relationships>
</file>

<file path=ppt/slides/_rels/slide29.xml.rels><?xml version="1.0" encoding="UTF-8" standalone="yes"?>
<Relationships xmlns="http://schemas.openxmlformats.org/package/2006/relationships"><Relationship Id="rId8" Type="http://schemas.openxmlformats.org/officeDocument/2006/relationships/tags" Target="../tags/tag450.xml"/><Relationship Id="rId13" Type="http://schemas.openxmlformats.org/officeDocument/2006/relationships/tags" Target="../tags/tag455.xml"/><Relationship Id="rId18" Type="http://schemas.openxmlformats.org/officeDocument/2006/relationships/image" Target="../media/image24.png"/><Relationship Id="rId3" Type="http://schemas.openxmlformats.org/officeDocument/2006/relationships/tags" Target="../tags/tag445.xml"/><Relationship Id="rId7" Type="http://schemas.openxmlformats.org/officeDocument/2006/relationships/tags" Target="../tags/tag449.xml"/><Relationship Id="rId12" Type="http://schemas.openxmlformats.org/officeDocument/2006/relationships/tags" Target="../tags/tag454.xml"/><Relationship Id="rId17" Type="http://schemas.openxmlformats.org/officeDocument/2006/relationships/image" Target="../media/image4.png"/><Relationship Id="rId2" Type="http://schemas.openxmlformats.org/officeDocument/2006/relationships/tags" Target="../tags/tag444.xml"/><Relationship Id="rId16" Type="http://schemas.openxmlformats.org/officeDocument/2006/relationships/image" Target="../media/image3.png"/><Relationship Id="rId1" Type="http://schemas.openxmlformats.org/officeDocument/2006/relationships/tags" Target="../tags/tag443.xml"/><Relationship Id="rId6" Type="http://schemas.openxmlformats.org/officeDocument/2006/relationships/tags" Target="../tags/tag448.xml"/><Relationship Id="rId11" Type="http://schemas.openxmlformats.org/officeDocument/2006/relationships/tags" Target="../tags/tag453.xml"/><Relationship Id="rId5" Type="http://schemas.openxmlformats.org/officeDocument/2006/relationships/tags" Target="../tags/tag447.xml"/><Relationship Id="rId15" Type="http://schemas.openxmlformats.org/officeDocument/2006/relationships/slideLayout" Target="../slideLayouts/slideLayout7.xml"/><Relationship Id="rId10" Type="http://schemas.openxmlformats.org/officeDocument/2006/relationships/tags" Target="../tags/tag452.xml"/><Relationship Id="rId4" Type="http://schemas.openxmlformats.org/officeDocument/2006/relationships/tags" Target="../tags/tag446.xml"/><Relationship Id="rId9" Type="http://schemas.openxmlformats.org/officeDocument/2006/relationships/tags" Target="../tags/tag451.xml"/><Relationship Id="rId14" Type="http://schemas.openxmlformats.org/officeDocument/2006/relationships/tags" Target="../tags/tag456.xml"/></Relationships>
</file>

<file path=ppt/slides/_rels/slide3.xml.rels><?xml version="1.0" encoding="UTF-8" standalone="yes"?>
<Relationships xmlns="http://schemas.openxmlformats.org/package/2006/relationships"><Relationship Id="rId8" Type="http://schemas.openxmlformats.org/officeDocument/2006/relationships/tags" Target="../tags/tag86.xml"/><Relationship Id="rId13" Type="http://schemas.openxmlformats.org/officeDocument/2006/relationships/tags" Target="../tags/tag91.xml"/><Relationship Id="rId3" Type="http://schemas.openxmlformats.org/officeDocument/2006/relationships/tags" Target="../tags/tag81.xml"/><Relationship Id="rId7" Type="http://schemas.openxmlformats.org/officeDocument/2006/relationships/tags" Target="../tags/tag85.xml"/><Relationship Id="rId12" Type="http://schemas.openxmlformats.org/officeDocument/2006/relationships/tags" Target="../tags/tag90.xml"/><Relationship Id="rId17" Type="http://schemas.openxmlformats.org/officeDocument/2006/relationships/image" Target="../media/image4.png"/><Relationship Id="rId2" Type="http://schemas.openxmlformats.org/officeDocument/2006/relationships/tags" Target="../tags/tag80.xml"/><Relationship Id="rId16" Type="http://schemas.openxmlformats.org/officeDocument/2006/relationships/image" Target="../media/image3.png"/><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tags" Target="../tags/tag89.xml"/><Relationship Id="rId5" Type="http://schemas.openxmlformats.org/officeDocument/2006/relationships/tags" Target="../tags/tag83.xml"/><Relationship Id="rId15" Type="http://schemas.openxmlformats.org/officeDocument/2006/relationships/slideLayout" Target="../slideLayouts/slideLayout7.xml"/><Relationship Id="rId10" Type="http://schemas.openxmlformats.org/officeDocument/2006/relationships/tags" Target="../tags/tag88.xml"/><Relationship Id="rId4" Type="http://schemas.openxmlformats.org/officeDocument/2006/relationships/tags" Target="../tags/tag82.xml"/><Relationship Id="rId9" Type="http://schemas.openxmlformats.org/officeDocument/2006/relationships/tags" Target="../tags/tag87.xml"/><Relationship Id="rId14" Type="http://schemas.openxmlformats.org/officeDocument/2006/relationships/tags" Target="../tags/tag92.xml"/></Relationships>
</file>

<file path=ppt/slides/_rels/slide30.xml.rels><?xml version="1.0" encoding="UTF-8" standalone="yes"?>
<Relationships xmlns="http://schemas.openxmlformats.org/package/2006/relationships"><Relationship Id="rId8" Type="http://schemas.openxmlformats.org/officeDocument/2006/relationships/tags" Target="../tags/tag464.xml"/><Relationship Id="rId13" Type="http://schemas.openxmlformats.org/officeDocument/2006/relationships/tags" Target="../tags/tag469.xml"/><Relationship Id="rId18" Type="http://schemas.openxmlformats.org/officeDocument/2006/relationships/image" Target="../media/image25.png"/><Relationship Id="rId3" Type="http://schemas.openxmlformats.org/officeDocument/2006/relationships/tags" Target="../tags/tag459.xml"/><Relationship Id="rId7" Type="http://schemas.openxmlformats.org/officeDocument/2006/relationships/tags" Target="../tags/tag463.xml"/><Relationship Id="rId12" Type="http://schemas.openxmlformats.org/officeDocument/2006/relationships/tags" Target="../tags/tag468.xml"/><Relationship Id="rId17" Type="http://schemas.openxmlformats.org/officeDocument/2006/relationships/image" Target="../media/image4.png"/><Relationship Id="rId2" Type="http://schemas.openxmlformats.org/officeDocument/2006/relationships/tags" Target="../tags/tag458.xml"/><Relationship Id="rId16" Type="http://schemas.openxmlformats.org/officeDocument/2006/relationships/image" Target="../media/image3.png"/><Relationship Id="rId1" Type="http://schemas.openxmlformats.org/officeDocument/2006/relationships/tags" Target="../tags/tag457.xml"/><Relationship Id="rId6" Type="http://schemas.openxmlformats.org/officeDocument/2006/relationships/tags" Target="../tags/tag462.xml"/><Relationship Id="rId11" Type="http://schemas.openxmlformats.org/officeDocument/2006/relationships/tags" Target="../tags/tag467.xml"/><Relationship Id="rId5" Type="http://schemas.openxmlformats.org/officeDocument/2006/relationships/tags" Target="../tags/tag461.xml"/><Relationship Id="rId15" Type="http://schemas.openxmlformats.org/officeDocument/2006/relationships/slideLayout" Target="../slideLayouts/slideLayout7.xml"/><Relationship Id="rId10" Type="http://schemas.openxmlformats.org/officeDocument/2006/relationships/tags" Target="../tags/tag466.xml"/><Relationship Id="rId4" Type="http://schemas.openxmlformats.org/officeDocument/2006/relationships/tags" Target="../tags/tag460.xml"/><Relationship Id="rId9" Type="http://schemas.openxmlformats.org/officeDocument/2006/relationships/tags" Target="../tags/tag465.xml"/><Relationship Id="rId14" Type="http://schemas.openxmlformats.org/officeDocument/2006/relationships/tags" Target="../tags/tag470.xml"/></Relationships>
</file>

<file path=ppt/slides/_rels/slide31.xml.rels><?xml version="1.0" encoding="UTF-8" standalone="yes"?>
<Relationships xmlns="http://schemas.openxmlformats.org/package/2006/relationships"><Relationship Id="rId8" Type="http://schemas.openxmlformats.org/officeDocument/2006/relationships/tags" Target="../tags/tag478.xml"/><Relationship Id="rId13" Type="http://schemas.openxmlformats.org/officeDocument/2006/relationships/tags" Target="../tags/tag483.xml"/><Relationship Id="rId18" Type="http://schemas.openxmlformats.org/officeDocument/2006/relationships/image" Target="../media/image26.png"/><Relationship Id="rId3" Type="http://schemas.openxmlformats.org/officeDocument/2006/relationships/tags" Target="../tags/tag473.xml"/><Relationship Id="rId7" Type="http://schemas.openxmlformats.org/officeDocument/2006/relationships/tags" Target="../tags/tag477.xml"/><Relationship Id="rId12" Type="http://schemas.openxmlformats.org/officeDocument/2006/relationships/tags" Target="../tags/tag482.xml"/><Relationship Id="rId17" Type="http://schemas.openxmlformats.org/officeDocument/2006/relationships/image" Target="../media/image4.png"/><Relationship Id="rId2" Type="http://schemas.openxmlformats.org/officeDocument/2006/relationships/tags" Target="../tags/tag472.xml"/><Relationship Id="rId16" Type="http://schemas.openxmlformats.org/officeDocument/2006/relationships/image" Target="../media/image3.png"/><Relationship Id="rId1" Type="http://schemas.openxmlformats.org/officeDocument/2006/relationships/tags" Target="../tags/tag471.xml"/><Relationship Id="rId6" Type="http://schemas.openxmlformats.org/officeDocument/2006/relationships/tags" Target="../tags/tag476.xml"/><Relationship Id="rId11" Type="http://schemas.openxmlformats.org/officeDocument/2006/relationships/tags" Target="../tags/tag481.xml"/><Relationship Id="rId5" Type="http://schemas.openxmlformats.org/officeDocument/2006/relationships/tags" Target="../tags/tag475.xml"/><Relationship Id="rId15" Type="http://schemas.openxmlformats.org/officeDocument/2006/relationships/slideLayout" Target="../slideLayouts/slideLayout7.xml"/><Relationship Id="rId10" Type="http://schemas.openxmlformats.org/officeDocument/2006/relationships/tags" Target="../tags/tag480.xml"/><Relationship Id="rId19" Type="http://schemas.openxmlformats.org/officeDocument/2006/relationships/image" Target="../media/image27.png"/><Relationship Id="rId4" Type="http://schemas.openxmlformats.org/officeDocument/2006/relationships/tags" Target="../tags/tag474.xml"/><Relationship Id="rId9" Type="http://schemas.openxmlformats.org/officeDocument/2006/relationships/tags" Target="../tags/tag479.xml"/><Relationship Id="rId14" Type="http://schemas.openxmlformats.org/officeDocument/2006/relationships/tags" Target="../tags/tag484.xml"/></Relationships>
</file>

<file path=ppt/slides/_rels/slide32.xml.rels><?xml version="1.0" encoding="UTF-8" standalone="yes"?>
<Relationships xmlns="http://schemas.openxmlformats.org/package/2006/relationships"><Relationship Id="rId8" Type="http://schemas.openxmlformats.org/officeDocument/2006/relationships/tags" Target="../tags/tag492.xml"/><Relationship Id="rId13" Type="http://schemas.openxmlformats.org/officeDocument/2006/relationships/tags" Target="../tags/tag497.xml"/><Relationship Id="rId18" Type="http://schemas.openxmlformats.org/officeDocument/2006/relationships/image" Target="../media/image28.png"/><Relationship Id="rId3" Type="http://schemas.openxmlformats.org/officeDocument/2006/relationships/tags" Target="../tags/tag487.xml"/><Relationship Id="rId7" Type="http://schemas.openxmlformats.org/officeDocument/2006/relationships/tags" Target="../tags/tag491.xml"/><Relationship Id="rId12" Type="http://schemas.openxmlformats.org/officeDocument/2006/relationships/tags" Target="../tags/tag496.xml"/><Relationship Id="rId17" Type="http://schemas.openxmlformats.org/officeDocument/2006/relationships/image" Target="../media/image4.png"/><Relationship Id="rId2" Type="http://schemas.openxmlformats.org/officeDocument/2006/relationships/tags" Target="../tags/tag486.xml"/><Relationship Id="rId16" Type="http://schemas.openxmlformats.org/officeDocument/2006/relationships/image" Target="../media/image3.png"/><Relationship Id="rId1" Type="http://schemas.openxmlformats.org/officeDocument/2006/relationships/tags" Target="../tags/tag485.xml"/><Relationship Id="rId6" Type="http://schemas.openxmlformats.org/officeDocument/2006/relationships/tags" Target="../tags/tag490.xml"/><Relationship Id="rId11" Type="http://schemas.openxmlformats.org/officeDocument/2006/relationships/tags" Target="../tags/tag495.xml"/><Relationship Id="rId5" Type="http://schemas.openxmlformats.org/officeDocument/2006/relationships/tags" Target="../tags/tag489.xml"/><Relationship Id="rId15" Type="http://schemas.openxmlformats.org/officeDocument/2006/relationships/slideLayout" Target="../slideLayouts/slideLayout7.xml"/><Relationship Id="rId10" Type="http://schemas.openxmlformats.org/officeDocument/2006/relationships/tags" Target="../tags/tag494.xml"/><Relationship Id="rId4" Type="http://schemas.openxmlformats.org/officeDocument/2006/relationships/tags" Target="../tags/tag488.xml"/><Relationship Id="rId9" Type="http://schemas.openxmlformats.org/officeDocument/2006/relationships/tags" Target="../tags/tag493.xml"/><Relationship Id="rId14" Type="http://schemas.openxmlformats.org/officeDocument/2006/relationships/tags" Target="../tags/tag498.xml"/></Relationships>
</file>

<file path=ppt/slides/_rels/slide33.xml.rels><?xml version="1.0" encoding="UTF-8" standalone="yes"?>
<Relationships xmlns="http://schemas.openxmlformats.org/package/2006/relationships"><Relationship Id="rId8" Type="http://schemas.openxmlformats.org/officeDocument/2006/relationships/tags" Target="../tags/tag506.xml"/><Relationship Id="rId13" Type="http://schemas.openxmlformats.org/officeDocument/2006/relationships/tags" Target="../tags/tag511.xml"/><Relationship Id="rId18" Type="http://schemas.openxmlformats.org/officeDocument/2006/relationships/image" Target="../media/image29.png"/><Relationship Id="rId3" Type="http://schemas.openxmlformats.org/officeDocument/2006/relationships/tags" Target="../tags/tag501.xml"/><Relationship Id="rId7" Type="http://schemas.openxmlformats.org/officeDocument/2006/relationships/tags" Target="../tags/tag505.xml"/><Relationship Id="rId12" Type="http://schemas.openxmlformats.org/officeDocument/2006/relationships/tags" Target="../tags/tag510.xml"/><Relationship Id="rId17" Type="http://schemas.openxmlformats.org/officeDocument/2006/relationships/image" Target="../media/image4.png"/><Relationship Id="rId2" Type="http://schemas.openxmlformats.org/officeDocument/2006/relationships/tags" Target="../tags/tag500.xml"/><Relationship Id="rId16" Type="http://schemas.openxmlformats.org/officeDocument/2006/relationships/image" Target="../media/image3.png"/><Relationship Id="rId1" Type="http://schemas.openxmlformats.org/officeDocument/2006/relationships/tags" Target="../tags/tag499.xml"/><Relationship Id="rId6" Type="http://schemas.openxmlformats.org/officeDocument/2006/relationships/tags" Target="../tags/tag504.xml"/><Relationship Id="rId11" Type="http://schemas.openxmlformats.org/officeDocument/2006/relationships/tags" Target="../tags/tag509.xml"/><Relationship Id="rId5" Type="http://schemas.openxmlformats.org/officeDocument/2006/relationships/tags" Target="../tags/tag503.xml"/><Relationship Id="rId15" Type="http://schemas.openxmlformats.org/officeDocument/2006/relationships/slideLayout" Target="../slideLayouts/slideLayout7.xml"/><Relationship Id="rId10" Type="http://schemas.openxmlformats.org/officeDocument/2006/relationships/tags" Target="../tags/tag508.xml"/><Relationship Id="rId19" Type="http://schemas.openxmlformats.org/officeDocument/2006/relationships/image" Target="../media/image30.png"/><Relationship Id="rId4" Type="http://schemas.openxmlformats.org/officeDocument/2006/relationships/tags" Target="../tags/tag502.xml"/><Relationship Id="rId9" Type="http://schemas.openxmlformats.org/officeDocument/2006/relationships/tags" Target="../tags/tag507.xml"/><Relationship Id="rId14" Type="http://schemas.openxmlformats.org/officeDocument/2006/relationships/tags" Target="../tags/tag512.xml"/></Relationships>
</file>

<file path=ppt/slides/_rels/slide34.xml.rels><?xml version="1.0" encoding="UTF-8" standalone="yes"?>
<Relationships xmlns="http://schemas.openxmlformats.org/package/2006/relationships"><Relationship Id="rId8" Type="http://schemas.openxmlformats.org/officeDocument/2006/relationships/tags" Target="../tags/tag520.xml"/><Relationship Id="rId13" Type="http://schemas.openxmlformats.org/officeDocument/2006/relationships/tags" Target="../tags/tag525.xml"/><Relationship Id="rId18" Type="http://schemas.openxmlformats.org/officeDocument/2006/relationships/image" Target="../media/image31.png"/><Relationship Id="rId3" Type="http://schemas.openxmlformats.org/officeDocument/2006/relationships/tags" Target="../tags/tag515.xml"/><Relationship Id="rId7" Type="http://schemas.openxmlformats.org/officeDocument/2006/relationships/tags" Target="../tags/tag519.xml"/><Relationship Id="rId12" Type="http://schemas.openxmlformats.org/officeDocument/2006/relationships/tags" Target="../tags/tag524.xml"/><Relationship Id="rId17" Type="http://schemas.openxmlformats.org/officeDocument/2006/relationships/image" Target="../media/image4.png"/><Relationship Id="rId2" Type="http://schemas.openxmlformats.org/officeDocument/2006/relationships/tags" Target="../tags/tag514.xml"/><Relationship Id="rId16" Type="http://schemas.openxmlformats.org/officeDocument/2006/relationships/image" Target="../media/image3.png"/><Relationship Id="rId1" Type="http://schemas.openxmlformats.org/officeDocument/2006/relationships/tags" Target="../tags/tag513.xml"/><Relationship Id="rId6" Type="http://schemas.openxmlformats.org/officeDocument/2006/relationships/tags" Target="../tags/tag518.xml"/><Relationship Id="rId11" Type="http://schemas.openxmlformats.org/officeDocument/2006/relationships/tags" Target="../tags/tag523.xml"/><Relationship Id="rId5" Type="http://schemas.openxmlformats.org/officeDocument/2006/relationships/tags" Target="../tags/tag517.xml"/><Relationship Id="rId15" Type="http://schemas.openxmlformats.org/officeDocument/2006/relationships/slideLayout" Target="../slideLayouts/slideLayout7.xml"/><Relationship Id="rId10" Type="http://schemas.openxmlformats.org/officeDocument/2006/relationships/tags" Target="../tags/tag522.xml"/><Relationship Id="rId4" Type="http://schemas.openxmlformats.org/officeDocument/2006/relationships/tags" Target="../tags/tag516.xml"/><Relationship Id="rId9" Type="http://schemas.openxmlformats.org/officeDocument/2006/relationships/tags" Target="../tags/tag521.xml"/><Relationship Id="rId14" Type="http://schemas.openxmlformats.org/officeDocument/2006/relationships/tags" Target="../tags/tag526.xml"/></Relationships>
</file>

<file path=ppt/slides/_rels/slide35.xml.rels><?xml version="1.0" encoding="UTF-8" standalone="yes"?>
<Relationships xmlns="http://schemas.openxmlformats.org/package/2006/relationships"><Relationship Id="rId8" Type="http://schemas.openxmlformats.org/officeDocument/2006/relationships/tags" Target="../tags/tag534.xml"/><Relationship Id="rId13" Type="http://schemas.openxmlformats.org/officeDocument/2006/relationships/tags" Target="../tags/tag539.xml"/><Relationship Id="rId18" Type="http://schemas.openxmlformats.org/officeDocument/2006/relationships/image" Target="../media/image32.png"/><Relationship Id="rId3" Type="http://schemas.openxmlformats.org/officeDocument/2006/relationships/tags" Target="../tags/tag529.xml"/><Relationship Id="rId7" Type="http://schemas.openxmlformats.org/officeDocument/2006/relationships/tags" Target="../tags/tag533.xml"/><Relationship Id="rId12" Type="http://schemas.openxmlformats.org/officeDocument/2006/relationships/tags" Target="../tags/tag538.xml"/><Relationship Id="rId17" Type="http://schemas.openxmlformats.org/officeDocument/2006/relationships/image" Target="../media/image4.png"/><Relationship Id="rId2" Type="http://schemas.openxmlformats.org/officeDocument/2006/relationships/tags" Target="../tags/tag528.xml"/><Relationship Id="rId16" Type="http://schemas.openxmlformats.org/officeDocument/2006/relationships/image" Target="../media/image3.png"/><Relationship Id="rId1" Type="http://schemas.openxmlformats.org/officeDocument/2006/relationships/tags" Target="../tags/tag527.xml"/><Relationship Id="rId6" Type="http://schemas.openxmlformats.org/officeDocument/2006/relationships/tags" Target="../tags/tag532.xml"/><Relationship Id="rId11" Type="http://schemas.openxmlformats.org/officeDocument/2006/relationships/tags" Target="../tags/tag537.xml"/><Relationship Id="rId5" Type="http://schemas.openxmlformats.org/officeDocument/2006/relationships/tags" Target="../tags/tag531.xml"/><Relationship Id="rId15" Type="http://schemas.openxmlformats.org/officeDocument/2006/relationships/slideLayout" Target="../slideLayouts/slideLayout7.xml"/><Relationship Id="rId10" Type="http://schemas.openxmlformats.org/officeDocument/2006/relationships/tags" Target="../tags/tag536.xml"/><Relationship Id="rId19" Type="http://schemas.openxmlformats.org/officeDocument/2006/relationships/image" Target="../media/image33.png"/><Relationship Id="rId4" Type="http://schemas.openxmlformats.org/officeDocument/2006/relationships/tags" Target="../tags/tag530.xml"/><Relationship Id="rId9" Type="http://schemas.openxmlformats.org/officeDocument/2006/relationships/tags" Target="../tags/tag535.xml"/><Relationship Id="rId14" Type="http://schemas.openxmlformats.org/officeDocument/2006/relationships/tags" Target="../tags/tag540.xml"/></Relationships>
</file>

<file path=ppt/slides/_rels/slide36.xml.rels><?xml version="1.0" encoding="UTF-8" standalone="yes"?>
<Relationships xmlns="http://schemas.openxmlformats.org/package/2006/relationships"><Relationship Id="rId8" Type="http://schemas.openxmlformats.org/officeDocument/2006/relationships/tags" Target="../tags/tag548.xml"/><Relationship Id="rId13" Type="http://schemas.openxmlformats.org/officeDocument/2006/relationships/tags" Target="../tags/tag553.xml"/><Relationship Id="rId18" Type="http://schemas.openxmlformats.org/officeDocument/2006/relationships/image" Target="../media/image34.emf"/><Relationship Id="rId3" Type="http://schemas.openxmlformats.org/officeDocument/2006/relationships/tags" Target="../tags/tag543.xml"/><Relationship Id="rId7" Type="http://schemas.openxmlformats.org/officeDocument/2006/relationships/tags" Target="../tags/tag547.xml"/><Relationship Id="rId12" Type="http://schemas.openxmlformats.org/officeDocument/2006/relationships/tags" Target="../tags/tag552.xml"/><Relationship Id="rId17" Type="http://schemas.openxmlformats.org/officeDocument/2006/relationships/image" Target="../media/image4.png"/><Relationship Id="rId2" Type="http://schemas.openxmlformats.org/officeDocument/2006/relationships/tags" Target="../tags/tag542.xml"/><Relationship Id="rId16" Type="http://schemas.openxmlformats.org/officeDocument/2006/relationships/image" Target="../media/image3.png"/><Relationship Id="rId1" Type="http://schemas.openxmlformats.org/officeDocument/2006/relationships/tags" Target="../tags/tag541.xml"/><Relationship Id="rId6" Type="http://schemas.openxmlformats.org/officeDocument/2006/relationships/tags" Target="../tags/tag546.xml"/><Relationship Id="rId11" Type="http://schemas.openxmlformats.org/officeDocument/2006/relationships/tags" Target="../tags/tag551.xml"/><Relationship Id="rId5" Type="http://schemas.openxmlformats.org/officeDocument/2006/relationships/tags" Target="../tags/tag545.xml"/><Relationship Id="rId15" Type="http://schemas.openxmlformats.org/officeDocument/2006/relationships/slideLayout" Target="../slideLayouts/slideLayout7.xml"/><Relationship Id="rId10" Type="http://schemas.openxmlformats.org/officeDocument/2006/relationships/tags" Target="../tags/tag550.xml"/><Relationship Id="rId4" Type="http://schemas.openxmlformats.org/officeDocument/2006/relationships/tags" Target="../tags/tag544.xml"/><Relationship Id="rId9" Type="http://schemas.openxmlformats.org/officeDocument/2006/relationships/tags" Target="../tags/tag549.xml"/><Relationship Id="rId14" Type="http://schemas.openxmlformats.org/officeDocument/2006/relationships/tags" Target="../tags/tag554.xml"/></Relationships>
</file>

<file path=ppt/slides/_rels/slide37.xml.rels><?xml version="1.0" encoding="UTF-8" standalone="yes"?>
<Relationships xmlns="http://schemas.openxmlformats.org/package/2006/relationships"><Relationship Id="rId8" Type="http://schemas.openxmlformats.org/officeDocument/2006/relationships/tags" Target="../tags/tag562.xml"/><Relationship Id="rId13" Type="http://schemas.openxmlformats.org/officeDocument/2006/relationships/tags" Target="../tags/tag567.xml"/><Relationship Id="rId18" Type="http://schemas.openxmlformats.org/officeDocument/2006/relationships/image" Target="../media/image35.emf"/><Relationship Id="rId3" Type="http://schemas.openxmlformats.org/officeDocument/2006/relationships/tags" Target="../tags/tag557.xml"/><Relationship Id="rId7" Type="http://schemas.openxmlformats.org/officeDocument/2006/relationships/tags" Target="../tags/tag561.xml"/><Relationship Id="rId12" Type="http://schemas.openxmlformats.org/officeDocument/2006/relationships/tags" Target="../tags/tag566.xml"/><Relationship Id="rId17" Type="http://schemas.openxmlformats.org/officeDocument/2006/relationships/image" Target="../media/image4.png"/><Relationship Id="rId2" Type="http://schemas.openxmlformats.org/officeDocument/2006/relationships/tags" Target="../tags/tag556.xml"/><Relationship Id="rId16" Type="http://schemas.openxmlformats.org/officeDocument/2006/relationships/image" Target="../media/image3.png"/><Relationship Id="rId1" Type="http://schemas.openxmlformats.org/officeDocument/2006/relationships/tags" Target="../tags/tag555.xml"/><Relationship Id="rId6" Type="http://schemas.openxmlformats.org/officeDocument/2006/relationships/tags" Target="../tags/tag560.xml"/><Relationship Id="rId11" Type="http://schemas.openxmlformats.org/officeDocument/2006/relationships/tags" Target="../tags/tag565.xml"/><Relationship Id="rId5" Type="http://schemas.openxmlformats.org/officeDocument/2006/relationships/tags" Target="../tags/tag559.xml"/><Relationship Id="rId15" Type="http://schemas.openxmlformats.org/officeDocument/2006/relationships/slideLayout" Target="../slideLayouts/slideLayout7.xml"/><Relationship Id="rId10" Type="http://schemas.openxmlformats.org/officeDocument/2006/relationships/tags" Target="../tags/tag564.xml"/><Relationship Id="rId4" Type="http://schemas.openxmlformats.org/officeDocument/2006/relationships/tags" Target="../tags/tag558.xml"/><Relationship Id="rId9" Type="http://schemas.openxmlformats.org/officeDocument/2006/relationships/tags" Target="../tags/tag563.xml"/><Relationship Id="rId14" Type="http://schemas.openxmlformats.org/officeDocument/2006/relationships/tags" Target="../tags/tag568.xml"/></Relationships>
</file>

<file path=ppt/slides/_rels/slide38.xml.rels><?xml version="1.0" encoding="UTF-8" standalone="yes"?>
<Relationships xmlns="http://schemas.openxmlformats.org/package/2006/relationships"><Relationship Id="rId8" Type="http://schemas.openxmlformats.org/officeDocument/2006/relationships/tags" Target="../tags/tag576.xml"/><Relationship Id="rId13" Type="http://schemas.openxmlformats.org/officeDocument/2006/relationships/tags" Target="../tags/tag581.xml"/><Relationship Id="rId18" Type="http://schemas.openxmlformats.org/officeDocument/2006/relationships/image" Target="../media/image36.emf"/><Relationship Id="rId3" Type="http://schemas.openxmlformats.org/officeDocument/2006/relationships/tags" Target="../tags/tag571.xml"/><Relationship Id="rId7" Type="http://schemas.openxmlformats.org/officeDocument/2006/relationships/tags" Target="../tags/tag575.xml"/><Relationship Id="rId12" Type="http://schemas.openxmlformats.org/officeDocument/2006/relationships/tags" Target="../tags/tag580.xml"/><Relationship Id="rId17" Type="http://schemas.openxmlformats.org/officeDocument/2006/relationships/image" Target="../media/image4.png"/><Relationship Id="rId2" Type="http://schemas.openxmlformats.org/officeDocument/2006/relationships/tags" Target="../tags/tag570.xml"/><Relationship Id="rId16" Type="http://schemas.openxmlformats.org/officeDocument/2006/relationships/image" Target="../media/image3.png"/><Relationship Id="rId1" Type="http://schemas.openxmlformats.org/officeDocument/2006/relationships/tags" Target="../tags/tag569.xml"/><Relationship Id="rId6" Type="http://schemas.openxmlformats.org/officeDocument/2006/relationships/tags" Target="../tags/tag574.xml"/><Relationship Id="rId11" Type="http://schemas.openxmlformats.org/officeDocument/2006/relationships/tags" Target="../tags/tag579.xml"/><Relationship Id="rId5" Type="http://schemas.openxmlformats.org/officeDocument/2006/relationships/tags" Target="../tags/tag573.xml"/><Relationship Id="rId15" Type="http://schemas.openxmlformats.org/officeDocument/2006/relationships/slideLayout" Target="../slideLayouts/slideLayout7.xml"/><Relationship Id="rId10" Type="http://schemas.openxmlformats.org/officeDocument/2006/relationships/tags" Target="../tags/tag578.xml"/><Relationship Id="rId4" Type="http://schemas.openxmlformats.org/officeDocument/2006/relationships/tags" Target="../tags/tag572.xml"/><Relationship Id="rId9" Type="http://schemas.openxmlformats.org/officeDocument/2006/relationships/tags" Target="../tags/tag577.xml"/><Relationship Id="rId14" Type="http://schemas.openxmlformats.org/officeDocument/2006/relationships/tags" Target="../tags/tag582.xml"/></Relationships>
</file>

<file path=ppt/slides/_rels/slide39.xml.rels><?xml version="1.0" encoding="UTF-8" standalone="yes"?>
<Relationships xmlns="http://schemas.openxmlformats.org/package/2006/relationships"><Relationship Id="rId8" Type="http://schemas.openxmlformats.org/officeDocument/2006/relationships/tags" Target="../tags/tag590.xml"/><Relationship Id="rId13" Type="http://schemas.openxmlformats.org/officeDocument/2006/relationships/tags" Target="../tags/tag595.xml"/><Relationship Id="rId18" Type="http://schemas.openxmlformats.org/officeDocument/2006/relationships/image" Target="../media/image37.png"/><Relationship Id="rId3" Type="http://schemas.openxmlformats.org/officeDocument/2006/relationships/tags" Target="../tags/tag585.xml"/><Relationship Id="rId7" Type="http://schemas.openxmlformats.org/officeDocument/2006/relationships/tags" Target="../tags/tag589.xml"/><Relationship Id="rId12" Type="http://schemas.openxmlformats.org/officeDocument/2006/relationships/tags" Target="../tags/tag594.xml"/><Relationship Id="rId17" Type="http://schemas.openxmlformats.org/officeDocument/2006/relationships/image" Target="../media/image4.png"/><Relationship Id="rId2" Type="http://schemas.openxmlformats.org/officeDocument/2006/relationships/tags" Target="../tags/tag584.xml"/><Relationship Id="rId16" Type="http://schemas.openxmlformats.org/officeDocument/2006/relationships/image" Target="../media/image3.png"/><Relationship Id="rId1" Type="http://schemas.openxmlformats.org/officeDocument/2006/relationships/tags" Target="../tags/tag583.xml"/><Relationship Id="rId6" Type="http://schemas.openxmlformats.org/officeDocument/2006/relationships/tags" Target="../tags/tag588.xml"/><Relationship Id="rId11" Type="http://schemas.openxmlformats.org/officeDocument/2006/relationships/tags" Target="../tags/tag593.xml"/><Relationship Id="rId5" Type="http://schemas.openxmlformats.org/officeDocument/2006/relationships/tags" Target="../tags/tag587.xml"/><Relationship Id="rId15" Type="http://schemas.openxmlformats.org/officeDocument/2006/relationships/slideLayout" Target="../slideLayouts/slideLayout7.xml"/><Relationship Id="rId10" Type="http://schemas.openxmlformats.org/officeDocument/2006/relationships/tags" Target="../tags/tag592.xml"/><Relationship Id="rId4" Type="http://schemas.openxmlformats.org/officeDocument/2006/relationships/tags" Target="../tags/tag586.xml"/><Relationship Id="rId9" Type="http://schemas.openxmlformats.org/officeDocument/2006/relationships/tags" Target="../tags/tag591.xml"/><Relationship Id="rId14" Type="http://schemas.openxmlformats.org/officeDocument/2006/relationships/tags" Target="../tags/tag596.xml"/></Relationships>
</file>

<file path=ppt/slides/_rels/slide4.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tags" Target="../tags/tag105.xml"/><Relationship Id="rId3" Type="http://schemas.openxmlformats.org/officeDocument/2006/relationships/tags" Target="../tags/tag95.xml"/><Relationship Id="rId7" Type="http://schemas.openxmlformats.org/officeDocument/2006/relationships/tags" Target="../tags/tag99.xml"/><Relationship Id="rId12" Type="http://schemas.openxmlformats.org/officeDocument/2006/relationships/tags" Target="../tags/tag104.xml"/><Relationship Id="rId17" Type="http://schemas.openxmlformats.org/officeDocument/2006/relationships/image" Target="../media/image4.png"/><Relationship Id="rId2" Type="http://schemas.openxmlformats.org/officeDocument/2006/relationships/tags" Target="../tags/tag94.xml"/><Relationship Id="rId16" Type="http://schemas.openxmlformats.org/officeDocument/2006/relationships/image" Target="../media/image3.png"/><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tags" Target="../tags/tag103.xml"/><Relationship Id="rId5" Type="http://schemas.openxmlformats.org/officeDocument/2006/relationships/tags" Target="../tags/tag97.xml"/><Relationship Id="rId15" Type="http://schemas.openxmlformats.org/officeDocument/2006/relationships/slideLayout" Target="../slideLayouts/slideLayout7.xml"/><Relationship Id="rId10" Type="http://schemas.openxmlformats.org/officeDocument/2006/relationships/tags" Target="../tags/tag102.xml"/><Relationship Id="rId4" Type="http://schemas.openxmlformats.org/officeDocument/2006/relationships/tags" Target="../tags/tag96.xml"/><Relationship Id="rId9" Type="http://schemas.openxmlformats.org/officeDocument/2006/relationships/tags" Target="../tags/tag101.xml"/><Relationship Id="rId14" Type="http://schemas.openxmlformats.org/officeDocument/2006/relationships/tags" Target="../tags/tag106.xml"/></Relationships>
</file>

<file path=ppt/slides/_rels/slide40.xml.rels><?xml version="1.0" encoding="UTF-8" standalone="yes"?>
<Relationships xmlns="http://schemas.openxmlformats.org/package/2006/relationships"><Relationship Id="rId8" Type="http://schemas.openxmlformats.org/officeDocument/2006/relationships/tags" Target="../tags/tag604.xml"/><Relationship Id="rId13" Type="http://schemas.openxmlformats.org/officeDocument/2006/relationships/tags" Target="../tags/tag609.xml"/><Relationship Id="rId18" Type="http://schemas.openxmlformats.org/officeDocument/2006/relationships/image" Target="../media/image38.png"/><Relationship Id="rId3" Type="http://schemas.openxmlformats.org/officeDocument/2006/relationships/tags" Target="../tags/tag599.xml"/><Relationship Id="rId7" Type="http://schemas.openxmlformats.org/officeDocument/2006/relationships/tags" Target="../tags/tag603.xml"/><Relationship Id="rId12" Type="http://schemas.openxmlformats.org/officeDocument/2006/relationships/tags" Target="../tags/tag608.xml"/><Relationship Id="rId17" Type="http://schemas.openxmlformats.org/officeDocument/2006/relationships/image" Target="../media/image4.png"/><Relationship Id="rId2" Type="http://schemas.openxmlformats.org/officeDocument/2006/relationships/tags" Target="../tags/tag598.xml"/><Relationship Id="rId16" Type="http://schemas.openxmlformats.org/officeDocument/2006/relationships/image" Target="../media/image3.png"/><Relationship Id="rId1" Type="http://schemas.openxmlformats.org/officeDocument/2006/relationships/tags" Target="../tags/tag597.xml"/><Relationship Id="rId6" Type="http://schemas.openxmlformats.org/officeDocument/2006/relationships/tags" Target="../tags/tag602.xml"/><Relationship Id="rId11" Type="http://schemas.openxmlformats.org/officeDocument/2006/relationships/tags" Target="../tags/tag607.xml"/><Relationship Id="rId5" Type="http://schemas.openxmlformats.org/officeDocument/2006/relationships/tags" Target="../tags/tag601.xml"/><Relationship Id="rId15" Type="http://schemas.openxmlformats.org/officeDocument/2006/relationships/slideLayout" Target="../slideLayouts/slideLayout7.xml"/><Relationship Id="rId10" Type="http://schemas.openxmlformats.org/officeDocument/2006/relationships/tags" Target="../tags/tag606.xml"/><Relationship Id="rId4" Type="http://schemas.openxmlformats.org/officeDocument/2006/relationships/tags" Target="../tags/tag600.xml"/><Relationship Id="rId9" Type="http://schemas.openxmlformats.org/officeDocument/2006/relationships/tags" Target="../tags/tag605.xml"/><Relationship Id="rId14" Type="http://schemas.openxmlformats.org/officeDocument/2006/relationships/tags" Target="../tags/tag610.xml"/></Relationships>
</file>

<file path=ppt/slides/_rels/slide41.xml.rels><?xml version="1.0" encoding="UTF-8" standalone="yes"?>
<Relationships xmlns="http://schemas.openxmlformats.org/package/2006/relationships"><Relationship Id="rId8" Type="http://schemas.openxmlformats.org/officeDocument/2006/relationships/tags" Target="../tags/tag618.xml"/><Relationship Id="rId13" Type="http://schemas.openxmlformats.org/officeDocument/2006/relationships/tags" Target="../tags/tag623.xml"/><Relationship Id="rId18" Type="http://schemas.openxmlformats.org/officeDocument/2006/relationships/image" Target="../media/image39.png"/><Relationship Id="rId3" Type="http://schemas.openxmlformats.org/officeDocument/2006/relationships/tags" Target="../tags/tag613.xml"/><Relationship Id="rId7" Type="http://schemas.openxmlformats.org/officeDocument/2006/relationships/tags" Target="../tags/tag617.xml"/><Relationship Id="rId12" Type="http://schemas.openxmlformats.org/officeDocument/2006/relationships/tags" Target="../tags/tag622.xml"/><Relationship Id="rId17" Type="http://schemas.openxmlformats.org/officeDocument/2006/relationships/image" Target="../media/image4.png"/><Relationship Id="rId2" Type="http://schemas.openxmlformats.org/officeDocument/2006/relationships/tags" Target="../tags/tag612.xml"/><Relationship Id="rId16" Type="http://schemas.openxmlformats.org/officeDocument/2006/relationships/image" Target="../media/image3.png"/><Relationship Id="rId1" Type="http://schemas.openxmlformats.org/officeDocument/2006/relationships/tags" Target="../tags/tag611.xml"/><Relationship Id="rId6" Type="http://schemas.openxmlformats.org/officeDocument/2006/relationships/tags" Target="../tags/tag616.xml"/><Relationship Id="rId11" Type="http://schemas.openxmlformats.org/officeDocument/2006/relationships/tags" Target="../tags/tag621.xml"/><Relationship Id="rId5" Type="http://schemas.openxmlformats.org/officeDocument/2006/relationships/tags" Target="../tags/tag615.xml"/><Relationship Id="rId15" Type="http://schemas.openxmlformats.org/officeDocument/2006/relationships/slideLayout" Target="../slideLayouts/slideLayout7.xml"/><Relationship Id="rId10" Type="http://schemas.openxmlformats.org/officeDocument/2006/relationships/tags" Target="../tags/tag620.xml"/><Relationship Id="rId4" Type="http://schemas.openxmlformats.org/officeDocument/2006/relationships/tags" Target="../tags/tag614.xml"/><Relationship Id="rId9" Type="http://schemas.openxmlformats.org/officeDocument/2006/relationships/tags" Target="../tags/tag619.xml"/><Relationship Id="rId14" Type="http://schemas.openxmlformats.org/officeDocument/2006/relationships/tags" Target="../tags/tag624.xml"/></Relationships>
</file>

<file path=ppt/slides/_rels/slide42.xml.rels><?xml version="1.0" encoding="UTF-8" standalone="yes"?>
<Relationships xmlns="http://schemas.openxmlformats.org/package/2006/relationships"><Relationship Id="rId8" Type="http://schemas.openxmlformats.org/officeDocument/2006/relationships/tags" Target="../tags/tag632.xml"/><Relationship Id="rId13" Type="http://schemas.openxmlformats.org/officeDocument/2006/relationships/tags" Target="../tags/tag637.xml"/><Relationship Id="rId18" Type="http://schemas.openxmlformats.org/officeDocument/2006/relationships/image" Target="../media/image40.png"/><Relationship Id="rId3" Type="http://schemas.openxmlformats.org/officeDocument/2006/relationships/tags" Target="../tags/tag627.xml"/><Relationship Id="rId7" Type="http://schemas.openxmlformats.org/officeDocument/2006/relationships/tags" Target="../tags/tag631.xml"/><Relationship Id="rId12" Type="http://schemas.openxmlformats.org/officeDocument/2006/relationships/tags" Target="../tags/tag636.xml"/><Relationship Id="rId17" Type="http://schemas.openxmlformats.org/officeDocument/2006/relationships/image" Target="../media/image4.png"/><Relationship Id="rId2" Type="http://schemas.openxmlformats.org/officeDocument/2006/relationships/tags" Target="../tags/tag626.xml"/><Relationship Id="rId16" Type="http://schemas.openxmlformats.org/officeDocument/2006/relationships/image" Target="../media/image3.png"/><Relationship Id="rId1" Type="http://schemas.openxmlformats.org/officeDocument/2006/relationships/tags" Target="../tags/tag625.xml"/><Relationship Id="rId6" Type="http://schemas.openxmlformats.org/officeDocument/2006/relationships/tags" Target="../tags/tag630.xml"/><Relationship Id="rId11" Type="http://schemas.openxmlformats.org/officeDocument/2006/relationships/tags" Target="../tags/tag635.xml"/><Relationship Id="rId5" Type="http://schemas.openxmlformats.org/officeDocument/2006/relationships/tags" Target="../tags/tag629.xml"/><Relationship Id="rId15" Type="http://schemas.openxmlformats.org/officeDocument/2006/relationships/slideLayout" Target="../slideLayouts/slideLayout7.xml"/><Relationship Id="rId10" Type="http://schemas.openxmlformats.org/officeDocument/2006/relationships/tags" Target="../tags/tag634.xml"/><Relationship Id="rId4" Type="http://schemas.openxmlformats.org/officeDocument/2006/relationships/tags" Target="../tags/tag628.xml"/><Relationship Id="rId9" Type="http://schemas.openxmlformats.org/officeDocument/2006/relationships/tags" Target="../tags/tag633.xml"/><Relationship Id="rId14" Type="http://schemas.openxmlformats.org/officeDocument/2006/relationships/tags" Target="../tags/tag638.xml"/></Relationships>
</file>

<file path=ppt/slides/_rels/slide43.xml.rels><?xml version="1.0" encoding="UTF-8" standalone="yes"?>
<Relationships xmlns="http://schemas.openxmlformats.org/package/2006/relationships"><Relationship Id="rId8" Type="http://schemas.openxmlformats.org/officeDocument/2006/relationships/tags" Target="../tags/tag646.xml"/><Relationship Id="rId13" Type="http://schemas.openxmlformats.org/officeDocument/2006/relationships/tags" Target="../tags/tag651.xml"/><Relationship Id="rId3" Type="http://schemas.openxmlformats.org/officeDocument/2006/relationships/tags" Target="../tags/tag641.xml"/><Relationship Id="rId7" Type="http://schemas.openxmlformats.org/officeDocument/2006/relationships/tags" Target="../tags/tag645.xml"/><Relationship Id="rId12" Type="http://schemas.openxmlformats.org/officeDocument/2006/relationships/tags" Target="../tags/tag650.xml"/><Relationship Id="rId17" Type="http://schemas.openxmlformats.org/officeDocument/2006/relationships/image" Target="../media/image4.png"/><Relationship Id="rId2" Type="http://schemas.openxmlformats.org/officeDocument/2006/relationships/tags" Target="../tags/tag640.xml"/><Relationship Id="rId16" Type="http://schemas.openxmlformats.org/officeDocument/2006/relationships/image" Target="../media/image3.png"/><Relationship Id="rId1" Type="http://schemas.openxmlformats.org/officeDocument/2006/relationships/tags" Target="../tags/tag639.xml"/><Relationship Id="rId6" Type="http://schemas.openxmlformats.org/officeDocument/2006/relationships/tags" Target="../tags/tag644.xml"/><Relationship Id="rId11" Type="http://schemas.openxmlformats.org/officeDocument/2006/relationships/tags" Target="../tags/tag649.xml"/><Relationship Id="rId5" Type="http://schemas.openxmlformats.org/officeDocument/2006/relationships/tags" Target="../tags/tag643.xml"/><Relationship Id="rId15" Type="http://schemas.openxmlformats.org/officeDocument/2006/relationships/slideLayout" Target="../slideLayouts/slideLayout7.xml"/><Relationship Id="rId10" Type="http://schemas.openxmlformats.org/officeDocument/2006/relationships/tags" Target="../tags/tag648.xml"/><Relationship Id="rId4" Type="http://schemas.openxmlformats.org/officeDocument/2006/relationships/tags" Target="../tags/tag642.xml"/><Relationship Id="rId9" Type="http://schemas.openxmlformats.org/officeDocument/2006/relationships/tags" Target="../tags/tag647.xml"/><Relationship Id="rId14" Type="http://schemas.openxmlformats.org/officeDocument/2006/relationships/tags" Target="../tags/tag652.xml"/></Relationships>
</file>

<file path=ppt/slides/_rels/slide44.xml.rels><?xml version="1.0" encoding="UTF-8" standalone="yes"?>
<Relationships xmlns="http://schemas.openxmlformats.org/package/2006/relationships"><Relationship Id="rId8" Type="http://schemas.openxmlformats.org/officeDocument/2006/relationships/tags" Target="../tags/tag660.xml"/><Relationship Id="rId13" Type="http://schemas.openxmlformats.org/officeDocument/2006/relationships/tags" Target="../tags/tag665.xml"/><Relationship Id="rId18" Type="http://schemas.openxmlformats.org/officeDocument/2006/relationships/image" Target="../media/image41.png"/><Relationship Id="rId3" Type="http://schemas.openxmlformats.org/officeDocument/2006/relationships/tags" Target="../tags/tag655.xml"/><Relationship Id="rId7" Type="http://schemas.openxmlformats.org/officeDocument/2006/relationships/tags" Target="../tags/tag659.xml"/><Relationship Id="rId12" Type="http://schemas.openxmlformats.org/officeDocument/2006/relationships/tags" Target="../tags/tag664.xml"/><Relationship Id="rId17" Type="http://schemas.openxmlformats.org/officeDocument/2006/relationships/image" Target="../media/image4.png"/><Relationship Id="rId2" Type="http://schemas.openxmlformats.org/officeDocument/2006/relationships/tags" Target="../tags/tag654.xml"/><Relationship Id="rId16" Type="http://schemas.openxmlformats.org/officeDocument/2006/relationships/image" Target="../media/image3.png"/><Relationship Id="rId1" Type="http://schemas.openxmlformats.org/officeDocument/2006/relationships/tags" Target="../tags/tag653.xml"/><Relationship Id="rId6" Type="http://schemas.openxmlformats.org/officeDocument/2006/relationships/tags" Target="../tags/tag658.xml"/><Relationship Id="rId11" Type="http://schemas.openxmlformats.org/officeDocument/2006/relationships/tags" Target="../tags/tag663.xml"/><Relationship Id="rId5" Type="http://schemas.openxmlformats.org/officeDocument/2006/relationships/tags" Target="../tags/tag657.xml"/><Relationship Id="rId15" Type="http://schemas.openxmlformats.org/officeDocument/2006/relationships/slideLayout" Target="../slideLayouts/slideLayout7.xml"/><Relationship Id="rId10" Type="http://schemas.openxmlformats.org/officeDocument/2006/relationships/tags" Target="../tags/tag662.xml"/><Relationship Id="rId4" Type="http://schemas.openxmlformats.org/officeDocument/2006/relationships/tags" Target="../tags/tag656.xml"/><Relationship Id="rId9" Type="http://schemas.openxmlformats.org/officeDocument/2006/relationships/tags" Target="../tags/tag661.xml"/><Relationship Id="rId14" Type="http://schemas.openxmlformats.org/officeDocument/2006/relationships/tags" Target="../tags/tag666.xml"/></Relationships>
</file>

<file path=ppt/slides/_rels/slide45.xml.rels><?xml version="1.0" encoding="UTF-8" standalone="yes"?>
<Relationships xmlns="http://schemas.openxmlformats.org/package/2006/relationships"><Relationship Id="rId8" Type="http://schemas.openxmlformats.org/officeDocument/2006/relationships/tags" Target="../tags/tag674.xml"/><Relationship Id="rId13" Type="http://schemas.openxmlformats.org/officeDocument/2006/relationships/tags" Target="../tags/tag679.xml"/><Relationship Id="rId18" Type="http://schemas.openxmlformats.org/officeDocument/2006/relationships/image" Target="../media/image42.png"/><Relationship Id="rId3" Type="http://schemas.openxmlformats.org/officeDocument/2006/relationships/tags" Target="../tags/tag669.xml"/><Relationship Id="rId7" Type="http://schemas.openxmlformats.org/officeDocument/2006/relationships/tags" Target="../tags/tag673.xml"/><Relationship Id="rId12" Type="http://schemas.openxmlformats.org/officeDocument/2006/relationships/tags" Target="../tags/tag678.xml"/><Relationship Id="rId17" Type="http://schemas.openxmlformats.org/officeDocument/2006/relationships/image" Target="../media/image4.png"/><Relationship Id="rId2" Type="http://schemas.openxmlformats.org/officeDocument/2006/relationships/tags" Target="../tags/tag668.xml"/><Relationship Id="rId16" Type="http://schemas.openxmlformats.org/officeDocument/2006/relationships/image" Target="../media/image3.png"/><Relationship Id="rId1" Type="http://schemas.openxmlformats.org/officeDocument/2006/relationships/tags" Target="../tags/tag667.xml"/><Relationship Id="rId6" Type="http://schemas.openxmlformats.org/officeDocument/2006/relationships/tags" Target="../tags/tag672.xml"/><Relationship Id="rId11" Type="http://schemas.openxmlformats.org/officeDocument/2006/relationships/tags" Target="../tags/tag677.xml"/><Relationship Id="rId5" Type="http://schemas.openxmlformats.org/officeDocument/2006/relationships/tags" Target="../tags/tag671.xml"/><Relationship Id="rId15" Type="http://schemas.openxmlformats.org/officeDocument/2006/relationships/slideLayout" Target="../slideLayouts/slideLayout7.xml"/><Relationship Id="rId10" Type="http://schemas.openxmlformats.org/officeDocument/2006/relationships/tags" Target="../tags/tag676.xml"/><Relationship Id="rId4" Type="http://schemas.openxmlformats.org/officeDocument/2006/relationships/tags" Target="../tags/tag670.xml"/><Relationship Id="rId9" Type="http://schemas.openxmlformats.org/officeDocument/2006/relationships/tags" Target="../tags/tag675.xml"/><Relationship Id="rId14" Type="http://schemas.openxmlformats.org/officeDocument/2006/relationships/tags" Target="../tags/tag680.xml"/></Relationships>
</file>

<file path=ppt/slides/_rels/slide46.xml.rels><?xml version="1.0" encoding="UTF-8" standalone="yes"?>
<Relationships xmlns="http://schemas.openxmlformats.org/package/2006/relationships"><Relationship Id="rId8" Type="http://schemas.openxmlformats.org/officeDocument/2006/relationships/tags" Target="../tags/tag688.xml"/><Relationship Id="rId13" Type="http://schemas.openxmlformats.org/officeDocument/2006/relationships/tags" Target="../tags/tag693.xml"/><Relationship Id="rId3" Type="http://schemas.openxmlformats.org/officeDocument/2006/relationships/tags" Target="../tags/tag683.xml"/><Relationship Id="rId7" Type="http://schemas.openxmlformats.org/officeDocument/2006/relationships/tags" Target="../tags/tag687.xml"/><Relationship Id="rId12" Type="http://schemas.openxmlformats.org/officeDocument/2006/relationships/tags" Target="../tags/tag692.xml"/><Relationship Id="rId17" Type="http://schemas.openxmlformats.org/officeDocument/2006/relationships/image" Target="../media/image4.png"/><Relationship Id="rId2" Type="http://schemas.openxmlformats.org/officeDocument/2006/relationships/tags" Target="../tags/tag682.xml"/><Relationship Id="rId16" Type="http://schemas.openxmlformats.org/officeDocument/2006/relationships/image" Target="../media/image3.png"/><Relationship Id="rId1" Type="http://schemas.openxmlformats.org/officeDocument/2006/relationships/tags" Target="../tags/tag681.xml"/><Relationship Id="rId6" Type="http://schemas.openxmlformats.org/officeDocument/2006/relationships/tags" Target="../tags/tag686.xml"/><Relationship Id="rId11" Type="http://schemas.openxmlformats.org/officeDocument/2006/relationships/tags" Target="../tags/tag691.xml"/><Relationship Id="rId5" Type="http://schemas.openxmlformats.org/officeDocument/2006/relationships/tags" Target="../tags/tag685.xml"/><Relationship Id="rId15" Type="http://schemas.openxmlformats.org/officeDocument/2006/relationships/slideLayout" Target="../slideLayouts/slideLayout7.xml"/><Relationship Id="rId10" Type="http://schemas.openxmlformats.org/officeDocument/2006/relationships/tags" Target="../tags/tag690.xml"/><Relationship Id="rId4" Type="http://schemas.openxmlformats.org/officeDocument/2006/relationships/tags" Target="../tags/tag684.xml"/><Relationship Id="rId9" Type="http://schemas.openxmlformats.org/officeDocument/2006/relationships/tags" Target="../tags/tag689.xml"/><Relationship Id="rId14" Type="http://schemas.openxmlformats.org/officeDocument/2006/relationships/tags" Target="../tags/tag694.xml"/></Relationships>
</file>

<file path=ppt/slides/_rels/slide47.xml.rels><?xml version="1.0" encoding="UTF-8" standalone="yes"?>
<Relationships xmlns="http://schemas.openxmlformats.org/package/2006/relationships"><Relationship Id="rId8" Type="http://schemas.openxmlformats.org/officeDocument/2006/relationships/tags" Target="../tags/tag702.xml"/><Relationship Id="rId13" Type="http://schemas.openxmlformats.org/officeDocument/2006/relationships/tags" Target="../tags/tag707.xml"/><Relationship Id="rId18" Type="http://schemas.openxmlformats.org/officeDocument/2006/relationships/image" Target="../media/image43.png"/><Relationship Id="rId3" Type="http://schemas.openxmlformats.org/officeDocument/2006/relationships/tags" Target="../tags/tag697.xml"/><Relationship Id="rId7" Type="http://schemas.openxmlformats.org/officeDocument/2006/relationships/tags" Target="../tags/tag701.xml"/><Relationship Id="rId12" Type="http://schemas.openxmlformats.org/officeDocument/2006/relationships/tags" Target="../tags/tag706.xml"/><Relationship Id="rId17" Type="http://schemas.openxmlformats.org/officeDocument/2006/relationships/image" Target="../media/image4.png"/><Relationship Id="rId2" Type="http://schemas.openxmlformats.org/officeDocument/2006/relationships/tags" Target="../tags/tag696.xml"/><Relationship Id="rId16" Type="http://schemas.openxmlformats.org/officeDocument/2006/relationships/image" Target="../media/image3.png"/><Relationship Id="rId1" Type="http://schemas.openxmlformats.org/officeDocument/2006/relationships/tags" Target="../tags/tag695.xml"/><Relationship Id="rId6" Type="http://schemas.openxmlformats.org/officeDocument/2006/relationships/tags" Target="../tags/tag700.xml"/><Relationship Id="rId11" Type="http://schemas.openxmlformats.org/officeDocument/2006/relationships/tags" Target="../tags/tag705.xml"/><Relationship Id="rId5" Type="http://schemas.openxmlformats.org/officeDocument/2006/relationships/tags" Target="../tags/tag699.xml"/><Relationship Id="rId15" Type="http://schemas.openxmlformats.org/officeDocument/2006/relationships/slideLayout" Target="../slideLayouts/slideLayout7.xml"/><Relationship Id="rId10" Type="http://schemas.openxmlformats.org/officeDocument/2006/relationships/tags" Target="../tags/tag704.xml"/><Relationship Id="rId4" Type="http://schemas.openxmlformats.org/officeDocument/2006/relationships/tags" Target="../tags/tag698.xml"/><Relationship Id="rId9" Type="http://schemas.openxmlformats.org/officeDocument/2006/relationships/tags" Target="../tags/tag703.xml"/><Relationship Id="rId14" Type="http://schemas.openxmlformats.org/officeDocument/2006/relationships/tags" Target="../tags/tag708.xml"/></Relationships>
</file>

<file path=ppt/slides/_rels/slide48.xml.rels><?xml version="1.0" encoding="UTF-8" standalone="yes"?>
<Relationships xmlns="http://schemas.openxmlformats.org/package/2006/relationships"><Relationship Id="rId8" Type="http://schemas.openxmlformats.org/officeDocument/2006/relationships/tags" Target="../tags/tag716.xml"/><Relationship Id="rId13" Type="http://schemas.openxmlformats.org/officeDocument/2006/relationships/tags" Target="../tags/tag721.xml"/><Relationship Id="rId3" Type="http://schemas.openxmlformats.org/officeDocument/2006/relationships/tags" Target="../tags/tag711.xml"/><Relationship Id="rId7" Type="http://schemas.openxmlformats.org/officeDocument/2006/relationships/tags" Target="../tags/tag715.xml"/><Relationship Id="rId12" Type="http://schemas.openxmlformats.org/officeDocument/2006/relationships/tags" Target="../tags/tag720.xml"/><Relationship Id="rId17" Type="http://schemas.openxmlformats.org/officeDocument/2006/relationships/image" Target="../media/image4.png"/><Relationship Id="rId2" Type="http://schemas.openxmlformats.org/officeDocument/2006/relationships/tags" Target="../tags/tag710.xml"/><Relationship Id="rId16" Type="http://schemas.openxmlformats.org/officeDocument/2006/relationships/image" Target="../media/image3.png"/><Relationship Id="rId1" Type="http://schemas.openxmlformats.org/officeDocument/2006/relationships/tags" Target="../tags/tag709.xml"/><Relationship Id="rId6" Type="http://schemas.openxmlformats.org/officeDocument/2006/relationships/tags" Target="../tags/tag714.xml"/><Relationship Id="rId11" Type="http://schemas.openxmlformats.org/officeDocument/2006/relationships/tags" Target="../tags/tag719.xml"/><Relationship Id="rId5" Type="http://schemas.openxmlformats.org/officeDocument/2006/relationships/tags" Target="../tags/tag713.xml"/><Relationship Id="rId15" Type="http://schemas.openxmlformats.org/officeDocument/2006/relationships/slideLayout" Target="../slideLayouts/slideLayout7.xml"/><Relationship Id="rId10" Type="http://schemas.openxmlformats.org/officeDocument/2006/relationships/tags" Target="../tags/tag718.xml"/><Relationship Id="rId4" Type="http://schemas.openxmlformats.org/officeDocument/2006/relationships/tags" Target="../tags/tag712.xml"/><Relationship Id="rId9" Type="http://schemas.openxmlformats.org/officeDocument/2006/relationships/tags" Target="../tags/tag717.xml"/><Relationship Id="rId14" Type="http://schemas.openxmlformats.org/officeDocument/2006/relationships/tags" Target="../tags/tag722.xml"/></Relationships>
</file>

<file path=ppt/slides/_rels/slide49.xml.rels><?xml version="1.0" encoding="UTF-8" standalone="yes"?>
<Relationships xmlns="http://schemas.openxmlformats.org/package/2006/relationships"><Relationship Id="rId8" Type="http://schemas.openxmlformats.org/officeDocument/2006/relationships/tags" Target="../tags/tag730.xml"/><Relationship Id="rId13" Type="http://schemas.openxmlformats.org/officeDocument/2006/relationships/tags" Target="../tags/tag735.xml"/><Relationship Id="rId3" Type="http://schemas.openxmlformats.org/officeDocument/2006/relationships/tags" Target="../tags/tag725.xml"/><Relationship Id="rId7" Type="http://schemas.openxmlformats.org/officeDocument/2006/relationships/tags" Target="../tags/tag729.xml"/><Relationship Id="rId12" Type="http://schemas.openxmlformats.org/officeDocument/2006/relationships/tags" Target="../tags/tag734.xml"/><Relationship Id="rId17" Type="http://schemas.openxmlformats.org/officeDocument/2006/relationships/image" Target="../media/image4.png"/><Relationship Id="rId2" Type="http://schemas.openxmlformats.org/officeDocument/2006/relationships/tags" Target="../tags/tag724.xml"/><Relationship Id="rId16" Type="http://schemas.openxmlformats.org/officeDocument/2006/relationships/image" Target="../media/image3.png"/><Relationship Id="rId1" Type="http://schemas.openxmlformats.org/officeDocument/2006/relationships/tags" Target="../tags/tag723.xml"/><Relationship Id="rId6" Type="http://schemas.openxmlformats.org/officeDocument/2006/relationships/tags" Target="../tags/tag728.xml"/><Relationship Id="rId11" Type="http://schemas.openxmlformats.org/officeDocument/2006/relationships/tags" Target="../tags/tag733.xml"/><Relationship Id="rId5" Type="http://schemas.openxmlformats.org/officeDocument/2006/relationships/tags" Target="../tags/tag727.xml"/><Relationship Id="rId15" Type="http://schemas.openxmlformats.org/officeDocument/2006/relationships/slideLayout" Target="../slideLayouts/slideLayout7.xml"/><Relationship Id="rId10" Type="http://schemas.openxmlformats.org/officeDocument/2006/relationships/tags" Target="../tags/tag732.xml"/><Relationship Id="rId4" Type="http://schemas.openxmlformats.org/officeDocument/2006/relationships/tags" Target="../tags/tag726.xml"/><Relationship Id="rId9" Type="http://schemas.openxmlformats.org/officeDocument/2006/relationships/tags" Target="../tags/tag731.xml"/><Relationship Id="rId14" Type="http://schemas.openxmlformats.org/officeDocument/2006/relationships/tags" Target="../tags/tag736.xml"/></Relationships>
</file>

<file path=ppt/slides/_rels/slide5.xml.rels><?xml version="1.0" encoding="UTF-8" standalone="yes"?>
<Relationships xmlns="http://schemas.openxmlformats.org/package/2006/relationships"><Relationship Id="rId8" Type="http://schemas.openxmlformats.org/officeDocument/2006/relationships/tags" Target="../tags/tag114.xml"/><Relationship Id="rId13" Type="http://schemas.openxmlformats.org/officeDocument/2006/relationships/tags" Target="../tags/tag119.xml"/><Relationship Id="rId3" Type="http://schemas.openxmlformats.org/officeDocument/2006/relationships/tags" Target="../tags/tag109.xml"/><Relationship Id="rId7" Type="http://schemas.openxmlformats.org/officeDocument/2006/relationships/tags" Target="../tags/tag113.xml"/><Relationship Id="rId12" Type="http://schemas.openxmlformats.org/officeDocument/2006/relationships/tags" Target="../tags/tag118.xml"/><Relationship Id="rId17" Type="http://schemas.openxmlformats.org/officeDocument/2006/relationships/image" Target="../media/image4.png"/><Relationship Id="rId2" Type="http://schemas.openxmlformats.org/officeDocument/2006/relationships/tags" Target="../tags/tag108.xml"/><Relationship Id="rId16" Type="http://schemas.openxmlformats.org/officeDocument/2006/relationships/image" Target="../media/image3.png"/><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tags" Target="../tags/tag117.xml"/><Relationship Id="rId5" Type="http://schemas.openxmlformats.org/officeDocument/2006/relationships/tags" Target="../tags/tag111.xml"/><Relationship Id="rId15" Type="http://schemas.openxmlformats.org/officeDocument/2006/relationships/slideLayout" Target="../slideLayouts/slideLayout7.xml"/><Relationship Id="rId10" Type="http://schemas.openxmlformats.org/officeDocument/2006/relationships/tags" Target="../tags/tag116.xml"/><Relationship Id="rId4" Type="http://schemas.openxmlformats.org/officeDocument/2006/relationships/tags" Target="../tags/tag110.xml"/><Relationship Id="rId9" Type="http://schemas.openxmlformats.org/officeDocument/2006/relationships/tags" Target="../tags/tag115.xml"/><Relationship Id="rId14" Type="http://schemas.openxmlformats.org/officeDocument/2006/relationships/tags" Target="../tags/tag120.xml"/></Relationships>
</file>

<file path=ppt/slides/_rels/slide50.xml.rels><?xml version="1.0" encoding="UTF-8" standalone="yes"?>
<Relationships xmlns="http://schemas.openxmlformats.org/package/2006/relationships"><Relationship Id="rId8" Type="http://schemas.openxmlformats.org/officeDocument/2006/relationships/tags" Target="../tags/tag744.xml"/><Relationship Id="rId13" Type="http://schemas.openxmlformats.org/officeDocument/2006/relationships/tags" Target="../tags/tag749.xml"/><Relationship Id="rId18" Type="http://schemas.openxmlformats.org/officeDocument/2006/relationships/image" Target="../media/image44.png"/><Relationship Id="rId3" Type="http://schemas.openxmlformats.org/officeDocument/2006/relationships/tags" Target="../tags/tag739.xml"/><Relationship Id="rId7" Type="http://schemas.openxmlformats.org/officeDocument/2006/relationships/tags" Target="../tags/tag743.xml"/><Relationship Id="rId12" Type="http://schemas.openxmlformats.org/officeDocument/2006/relationships/tags" Target="../tags/tag748.xml"/><Relationship Id="rId17" Type="http://schemas.openxmlformats.org/officeDocument/2006/relationships/image" Target="../media/image4.png"/><Relationship Id="rId2" Type="http://schemas.openxmlformats.org/officeDocument/2006/relationships/tags" Target="../tags/tag738.xml"/><Relationship Id="rId16" Type="http://schemas.openxmlformats.org/officeDocument/2006/relationships/image" Target="../media/image3.png"/><Relationship Id="rId1" Type="http://schemas.openxmlformats.org/officeDocument/2006/relationships/tags" Target="../tags/tag737.xml"/><Relationship Id="rId6" Type="http://schemas.openxmlformats.org/officeDocument/2006/relationships/tags" Target="../tags/tag742.xml"/><Relationship Id="rId11" Type="http://schemas.openxmlformats.org/officeDocument/2006/relationships/tags" Target="../tags/tag747.xml"/><Relationship Id="rId5" Type="http://schemas.openxmlformats.org/officeDocument/2006/relationships/tags" Target="../tags/tag741.xml"/><Relationship Id="rId15" Type="http://schemas.openxmlformats.org/officeDocument/2006/relationships/slideLayout" Target="../slideLayouts/slideLayout7.xml"/><Relationship Id="rId10" Type="http://schemas.openxmlformats.org/officeDocument/2006/relationships/tags" Target="../tags/tag746.xml"/><Relationship Id="rId4" Type="http://schemas.openxmlformats.org/officeDocument/2006/relationships/tags" Target="../tags/tag740.xml"/><Relationship Id="rId9" Type="http://schemas.openxmlformats.org/officeDocument/2006/relationships/tags" Target="../tags/tag745.xml"/><Relationship Id="rId14" Type="http://schemas.openxmlformats.org/officeDocument/2006/relationships/tags" Target="../tags/tag750.xml"/></Relationships>
</file>

<file path=ppt/slides/_rels/slide51.xml.rels><?xml version="1.0" encoding="UTF-8" standalone="yes"?>
<Relationships xmlns="http://schemas.openxmlformats.org/package/2006/relationships"><Relationship Id="rId8" Type="http://schemas.openxmlformats.org/officeDocument/2006/relationships/tags" Target="../tags/tag758.xml"/><Relationship Id="rId13" Type="http://schemas.openxmlformats.org/officeDocument/2006/relationships/tags" Target="../tags/tag763.xml"/><Relationship Id="rId18" Type="http://schemas.openxmlformats.org/officeDocument/2006/relationships/image" Target="../media/image45.emf"/><Relationship Id="rId3" Type="http://schemas.openxmlformats.org/officeDocument/2006/relationships/tags" Target="../tags/tag753.xml"/><Relationship Id="rId7" Type="http://schemas.openxmlformats.org/officeDocument/2006/relationships/tags" Target="../tags/tag757.xml"/><Relationship Id="rId12" Type="http://schemas.openxmlformats.org/officeDocument/2006/relationships/tags" Target="../tags/tag762.xml"/><Relationship Id="rId17" Type="http://schemas.openxmlformats.org/officeDocument/2006/relationships/image" Target="../media/image4.png"/><Relationship Id="rId2" Type="http://schemas.openxmlformats.org/officeDocument/2006/relationships/tags" Target="../tags/tag752.xml"/><Relationship Id="rId16" Type="http://schemas.openxmlformats.org/officeDocument/2006/relationships/image" Target="../media/image3.png"/><Relationship Id="rId20" Type="http://schemas.openxmlformats.org/officeDocument/2006/relationships/image" Target="../media/image47.png"/><Relationship Id="rId1" Type="http://schemas.openxmlformats.org/officeDocument/2006/relationships/tags" Target="../tags/tag751.xml"/><Relationship Id="rId6" Type="http://schemas.openxmlformats.org/officeDocument/2006/relationships/tags" Target="../tags/tag756.xml"/><Relationship Id="rId11" Type="http://schemas.openxmlformats.org/officeDocument/2006/relationships/tags" Target="../tags/tag761.xml"/><Relationship Id="rId5" Type="http://schemas.openxmlformats.org/officeDocument/2006/relationships/tags" Target="../tags/tag755.xml"/><Relationship Id="rId15" Type="http://schemas.openxmlformats.org/officeDocument/2006/relationships/slideLayout" Target="../slideLayouts/slideLayout7.xml"/><Relationship Id="rId10" Type="http://schemas.openxmlformats.org/officeDocument/2006/relationships/tags" Target="../tags/tag760.xml"/><Relationship Id="rId19" Type="http://schemas.openxmlformats.org/officeDocument/2006/relationships/image" Target="../media/image46.png"/><Relationship Id="rId4" Type="http://schemas.openxmlformats.org/officeDocument/2006/relationships/tags" Target="../tags/tag754.xml"/><Relationship Id="rId9" Type="http://schemas.openxmlformats.org/officeDocument/2006/relationships/tags" Target="../tags/tag759.xml"/><Relationship Id="rId14" Type="http://schemas.openxmlformats.org/officeDocument/2006/relationships/tags" Target="../tags/tag764.xml"/></Relationships>
</file>

<file path=ppt/slides/_rels/slide52.xml.rels><?xml version="1.0" encoding="UTF-8" standalone="yes"?>
<Relationships xmlns="http://schemas.openxmlformats.org/package/2006/relationships"><Relationship Id="rId8" Type="http://schemas.openxmlformats.org/officeDocument/2006/relationships/tags" Target="../tags/tag772.xml"/><Relationship Id="rId13" Type="http://schemas.openxmlformats.org/officeDocument/2006/relationships/tags" Target="../tags/tag777.xml"/><Relationship Id="rId3" Type="http://schemas.openxmlformats.org/officeDocument/2006/relationships/tags" Target="../tags/tag767.xml"/><Relationship Id="rId7" Type="http://schemas.openxmlformats.org/officeDocument/2006/relationships/tags" Target="../tags/tag771.xml"/><Relationship Id="rId12" Type="http://schemas.openxmlformats.org/officeDocument/2006/relationships/tags" Target="../tags/tag776.xml"/><Relationship Id="rId17" Type="http://schemas.openxmlformats.org/officeDocument/2006/relationships/image" Target="../media/image4.png"/><Relationship Id="rId2" Type="http://schemas.openxmlformats.org/officeDocument/2006/relationships/tags" Target="../tags/tag766.xml"/><Relationship Id="rId16" Type="http://schemas.openxmlformats.org/officeDocument/2006/relationships/image" Target="../media/image3.png"/><Relationship Id="rId1" Type="http://schemas.openxmlformats.org/officeDocument/2006/relationships/tags" Target="../tags/tag765.xml"/><Relationship Id="rId6" Type="http://schemas.openxmlformats.org/officeDocument/2006/relationships/tags" Target="../tags/tag770.xml"/><Relationship Id="rId11" Type="http://schemas.openxmlformats.org/officeDocument/2006/relationships/tags" Target="../tags/tag775.xml"/><Relationship Id="rId5" Type="http://schemas.openxmlformats.org/officeDocument/2006/relationships/tags" Target="../tags/tag769.xml"/><Relationship Id="rId15" Type="http://schemas.openxmlformats.org/officeDocument/2006/relationships/slideLayout" Target="../slideLayouts/slideLayout7.xml"/><Relationship Id="rId10" Type="http://schemas.openxmlformats.org/officeDocument/2006/relationships/tags" Target="../tags/tag774.xml"/><Relationship Id="rId4" Type="http://schemas.openxmlformats.org/officeDocument/2006/relationships/tags" Target="../tags/tag768.xml"/><Relationship Id="rId9" Type="http://schemas.openxmlformats.org/officeDocument/2006/relationships/tags" Target="../tags/tag773.xml"/><Relationship Id="rId14" Type="http://schemas.openxmlformats.org/officeDocument/2006/relationships/tags" Target="../tags/tag778.xml"/></Relationships>
</file>

<file path=ppt/slides/_rels/slide53.xml.rels><?xml version="1.0" encoding="UTF-8" standalone="yes"?>
<Relationships xmlns="http://schemas.openxmlformats.org/package/2006/relationships"><Relationship Id="rId8" Type="http://schemas.openxmlformats.org/officeDocument/2006/relationships/tags" Target="../tags/tag786.xml"/><Relationship Id="rId13" Type="http://schemas.openxmlformats.org/officeDocument/2006/relationships/tags" Target="../tags/tag791.xml"/><Relationship Id="rId18" Type="http://schemas.openxmlformats.org/officeDocument/2006/relationships/image" Target="../media/image48.png"/><Relationship Id="rId3" Type="http://schemas.openxmlformats.org/officeDocument/2006/relationships/tags" Target="../tags/tag781.xml"/><Relationship Id="rId7" Type="http://schemas.openxmlformats.org/officeDocument/2006/relationships/tags" Target="../tags/tag785.xml"/><Relationship Id="rId12" Type="http://schemas.openxmlformats.org/officeDocument/2006/relationships/tags" Target="../tags/tag790.xml"/><Relationship Id="rId17" Type="http://schemas.openxmlformats.org/officeDocument/2006/relationships/image" Target="../media/image4.png"/><Relationship Id="rId2" Type="http://schemas.openxmlformats.org/officeDocument/2006/relationships/tags" Target="../tags/tag780.xml"/><Relationship Id="rId16" Type="http://schemas.openxmlformats.org/officeDocument/2006/relationships/image" Target="../media/image3.png"/><Relationship Id="rId1" Type="http://schemas.openxmlformats.org/officeDocument/2006/relationships/tags" Target="../tags/tag779.xml"/><Relationship Id="rId6" Type="http://schemas.openxmlformats.org/officeDocument/2006/relationships/tags" Target="../tags/tag784.xml"/><Relationship Id="rId11" Type="http://schemas.openxmlformats.org/officeDocument/2006/relationships/tags" Target="../tags/tag789.xml"/><Relationship Id="rId5" Type="http://schemas.openxmlformats.org/officeDocument/2006/relationships/tags" Target="../tags/tag783.xml"/><Relationship Id="rId15" Type="http://schemas.openxmlformats.org/officeDocument/2006/relationships/slideLayout" Target="../slideLayouts/slideLayout7.xml"/><Relationship Id="rId10" Type="http://schemas.openxmlformats.org/officeDocument/2006/relationships/tags" Target="../tags/tag788.xml"/><Relationship Id="rId4" Type="http://schemas.openxmlformats.org/officeDocument/2006/relationships/tags" Target="../tags/tag782.xml"/><Relationship Id="rId9" Type="http://schemas.openxmlformats.org/officeDocument/2006/relationships/tags" Target="../tags/tag787.xml"/><Relationship Id="rId14" Type="http://schemas.openxmlformats.org/officeDocument/2006/relationships/tags" Target="../tags/tag792.xml"/></Relationships>
</file>

<file path=ppt/slides/_rels/slide54.xml.rels><?xml version="1.0" encoding="UTF-8" standalone="yes"?>
<Relationships xmlns="http://schemas.openxmlformats.org/package/2006/relationships"><Relationship Id="rId8" Type="http://schemas.openxmlformats.org/officeDocument/2006/relationships/tags" Target="../tags/tag800.xml"/><Relationship Id="rId13" Type="http://schemas.openxmlformats.org/officeDocument/2006/relationships/tags" Target="../tags/tag805.xml"/><Relationship Id="rId18" Type="http://schemas.openxmlformats.org/officeDocument/2006/relationships/image" Target="../media/image49.emf"/><Relationship Id="rId3" Type="http://schemas.openxmlformats.org/officeDocument/2006/relationships/tags" Target="../tags/tag795.xml"/><Relationship Id="rId7" Type="http://schemas.openxmlformats.org/officeDocument/2006/relationships/tags" Target="../tags/tag799.xml"/><Relationship Id="rId12" Type="http://schemas.openxmlformats.org/officeDocument/2006/relationships/tags" Target="../tags/tag804.xml"/><Relationship Id="rId17" Type="http://schemas.openxmlformats.org/officeDocument/2006/relationships/image" Target="../media/image4.png"/><Relationship Id="rId2" Type="http://schemas.openxmlformats.org/officeDocument/2006/relationships/tags" Target="../tags/tag794.xml"/><Relationship Id="rId16" Type="http://schemas.openxmlformats.org/officeDocument/2006/relationships/image" Target="../media/image3.png"/><Relationship Id="rId1" Type="http://schemas.openxmlformats.org/officeDocument/2006/relationships/tags" Target="../tags/tag793.xml"/><Relationship Id="rId6" Type="http://schemas.openxmlformats.org/officeDocument/2006/relationships/tags" Target="../tags/tag798.xml"/><Relationship Id="rId11" Type="http://schemas.openxmlformats.org/officeDocument/2006/relationships/tags" Target="../tags/tag803.xml"/><Relationship Id="rId5" Type="http://schemas.openxmlformats.org/officeDocument/2006/relationships/tags" Target="../tags/tag797.xml"/><Relationship Id="rId15" Type="http://schemas.openxmlformats.org/officeDocument/2006/relationships/slideLayout" Target="../slideLayouts/slideLayout7.xml"/><Relationship Id="rId10" Type="http://schemas.openxmlformats.org/officeDocument/2006/relationships/tags" Target="../tags/tag802.xml"/><Relationship Id="rId4" Type="http://schemas.openxmlformats.org/officeDocument/2006/relationships/tags" Target="../tags/tag796.xml"/><Relationship Id="rId9" Type="http://schemas.openxmlformats.org/officeDocument/2006/relationships/tags" Target="../tags/tag801.xml"/><Relationship Id="rId14" Type="http://schemas.openxmlformats.org/officeDocument/2006/relationships/tags" Target="../tags/tag806.xml"/></Relationships>
</file>

<file path=ppt/slides/_rels/slide55.xml.rels><?xml version="1.0" encoding="UTF-8" standalone="yes"?>
<Relationships xmlns="http://schemas.openxmlformats.org/package/2006/relationships"><Relationship Id="rId8" Type="http://schemas.openxmlformats.org/officeDocument/2006/relationships/tags" Target="../tags/tag814.xml"/><Relationship Id="rId13" Type="http://schemas.openxmlformats.org/officeDocument/2006/relationships/tags" Target="../tags/tag819.xml"/><Relationship Id="rId3" Type="http://schemas.openxmlformats.org/officeDocument/2006/relationships/tags" Target="../tags/tag809.xml"/><Relationship Id="rId7" Type="http://schemas.openxmlformats.org/officeDocument/2006/relationships/tags" Target="../tags/tag813.xml"/><Relationship Id="rId12" Type="http://schemas.openxmlformats.org/officeDocument/2006/relationships/tags" Target="../tags/tag818.xml"/><Relationship Id="rId17" Type="http://schemas.openxmlformats.org/officeDocument/2006/relationships/image" Target="../media/image4.png"/><Relationship Id="rId2" Type="http://schemas.openxmlformats.org/officeDocument/2006/relationships/tags" Target="../tags/tag808.xml"/><Relationship Id="rId16" Type="http://schemas.openxmlformats.org/officeDocument/2006/relationships/image" Target="../media/image3.png"/><Relationship Id="rId1" Type="http://schemas.openxmlformats.org/officeDocument/2006/relationships/tags" Target="../tags/tag807.xml"/><Relationship Id="rId6" Type="http://schemas.openxmlformats.org/officeDocument/2006/relationships/tags" Target="../tags/tag812.xml"/><Relationship Id="rId11" Type="http://schemas.openxmlformats.org/officeDocument/2006/relationships/tags" Target="../tags/tag817.xml"/><Relationship Id="rId5" Type="http://schemas.openxmlformats.org/officeDocument/2006/relationships/tags" Target="../tags/tag811.xml"/><Relationship Id="rId15" Type="http://schemas.openxmlformats.org/officeDocument/2006/relationships/slideLayout" Target="../slideLayouts/slideLayout7.xml"/><Relationship Id="rId10" Type="http://schemas.openxmlformats.org/officeDocument/2006/relationships/tags" Target="../tags/tag816.xml"/><Relationship Id="rId4" Type="http://schemas.openxmlformats.org/officeDocument/2006/relationships/tags" Target="../tags/tag810.xml"/><Relationship Id="rId9" Type="http://schemas.openxmlformats.org/officeDocument/2006/relationships/tags" Target="../tags/tag815.xml"/><Relationship Id="rId14" Type="http://schemas.openxmlformats.org/officeDocument/2006/relationships/tags" Target="../tags/tag820.xml"/></Relationships>
</file>

<file path=ppt/slides/_rels/slide56.xml.rels><?xml version="1.0" encoding="UTF-8" standalone="yes"?>
<Relationships xmlns="http://schemas.openxmlformats.org/package/2006/relationships"><Relationship Id="rId8" Type="http://schemas.openxmlformats.org/officeDocument/2006/relationships/tags" Target="../tags/tag828.xml"/><Relationship Id="rId13" Type="http://schemas.openxmlformats.org/officeDocument/2006/relationships/tags" Target="../tags/tag833.xml"/><Relationship Id="rId3" Type="http://schemas.openxmlformats.org/officeDocument/2006/relationships/tags" Target="../tags/tag823.xml"/><Relationship Id="rId7" Type="http://schemas.openxmlformats.org/officeDocument/2006/relationships/tags" Target="../tags/tag827.xml"/><Relationship Id="rId12" Type="http://schemas.openxmlformats.org/officeDocument/2006/relationships/tags" Target="../tags/tag832.xml"/><Relationship Id="rId17" Type="http://schemas.openxmlformats.org/officeDocument/2006/relationships/image" Target="../media/image4.png"/><Relationship Id="rId2" Type="http://schemas.openxmlformats.org/officeDocument/2006/relationships/tags" Target="../tags/tag822.xml"/><Relationship Id="rId16" Type="http://schemas.openxmlformats.org/officeDocument/2006/relationships/image" Target="../media/image3.png"/><Relationship Id="rId1" Type="http://schemas.openxmlformats.org/officeDocument/2006/relationships/tags" Target="../tags/tag821.xml"/><Relationship Id="rId6" Type="http://schemas.openxmlformats.org/officeDocument/2006/relationships/tags" Target="../tags/tag826.xml"/><Relationship Id="rId11" Type="http://schemas.openxmlformats.org/officeDocument/2006/relationships/tags" Target="../tags/tag831.xml"/><Relationship Id="rId5" Type="http://schemas.openxmlformats.org/officeDocument/2006/relationships/tags" Target="../tags/tag825.xml"/><Relationship Id="rId15" Type="http://schemas.openxmlformats.org/officeDocument/2006/relationships/slideLayout" Target="../slideLayouts/slideLayout7.xml"/><Relationship Id="rId10" Type="http://schemas.openxmlformats.org/officeDocument/2006/relationships/tags" Target="../tags/tag830.xml"/><Relationship Id="rId4" Type="http://schemas.openxmlformats.org/officeDocument/2006/relationships/tags" Target="../tags/tag824.xml"/><Relationship Id="rId9" Type="http://schemas.openxmlformats.org/officeDocument/2006/relationships/tags" Target="../tags/tag829.xml"/><Relationship Id="rId14" Type="http://schemas.openxmlformats.org/officeDocument/2006/relationships/tags" Target="../tags/tag834.xml"/></Relationships>
</file>

<file path=ppt/slides/_rels/slide57.xml.rels><?xml version="1.0" encoding="UTF-8" standalone="yes"?>
<Relationships xmlns="http://schemas.openxmlformats.org/package/2006/relationships"><Relationship Id="rId8" Type="http://schemas.openxmlformats.org/officeDocument/2006/relationships/tags" Target="../tags/tag842.xml"/><Relationship Id="rId13" Type="http://schemas.openxmlformats.org/officeDocument/2006/relationships/tags" Target="../tags/tag847.xml"/><Relationship Id="rId18" Type="http://schemas.openxmlformats.org/officeDocument/2006/relationships/image" Target="../media/image50.png"/><Relationship Id="rId3" Type="http://schemas.openxmlformats.org/officeDocument/2006/relationships/tags" Target="../tags/tag837.xml"/><Relationship Id="rId7" Type="http://schemas.openxmlformats.org/officeDocument/2006/relationships/tags" Target="../tags/tag841.xml"/><Relationship Id="rId12" Type="http://schemas.openxmlformats.org/officeDocument/2006/relationships/tags" Target="../tags/tag846.xml"/><Relationship Id="rId17" Type="http://schemas.openxmlformats.org/officeDocument/2006/relationships/image" Target="../media/image4.png"/><Relationship Id="rId2" Type="http://schemas.openxmlformats.org/officeDocument/2006/relationships/tags" Target="../tags/tag836.xml"/><Relationship Id="rId16" Type="http://schemas.openxmlformats.org/officeDocument/2006/relationships/image" Target="../media/image3.png"/><Relationship Id="rId1" Type="http://schemas.openxmlformats.org/officeDocument/2006/relationships/tags" Target="../tags/tag835.xml"/><Relationship Id="rId6" Type="http://schemas.openxmlformats.org/officeDocument/2006/relationships/tags" Target="../tags/tag840.xml"/><Relationship Id="rId11" Type="http://schemas.openxmlformats.org/officeDocument/2006/relationships/tags" Target="../tags/tag845.xml"/><Relationship Id="rId5" Type="http://schemas.openxmlformats.org/officeDocument/2006/relationships/tags" Target="../tags/tag839.xml"/><Relationship Id="rId15" Type="http://schemas.openxmlformats.org/officeDocument/2006/relationships/slideLayout" Target="../slideLayouts/slideLayout7.xml"/><Relationship Id="rId10" Type="http://schemas.openxmlformats.org/officeDocument/2006/relationships/tags" Target="../tags/tag844.xml"/><Relationship Id="rId4" Type="http://schemas.openxmlformats.org/officeDocument/2006/relationships/tags" Target="../tags/tag838.xml"/><Relationship Id="rId9" Type="http://schemas.openxmlformats.org/officeDocument/2006/relationships/tags" Target="../tags/tag843.xml"/><Relationship Id="rId14" Type="http://schemas.openxmlformats.org/officeDocument/2006/relationships/tags" Target="../tags/tag848.xml"/></Relationships>
</file>

<file path=ppt/slides/_rels/slide58.xml.rels><?xml version="1.0" encoding="UTF-8" standalone="yes"?>
<Relationships xmlns="http://schemas.openxmlformats.org/package/2006/relationships"><Relationship Id="rId8" Type="http://schemas.openxmlformats.org/officeDocument/2006/relationships/tags" Target="../tags/tag856.xml"/><Relationship Id="rId13" Type="http://schemas.openxmlformats.org/officeDocument/2006/relationships/tags" Target="../tags/tag861.xml"/><Relationship Id="rId3" Type="http://schemas.openxmlformats.org/officeDocument/2006/relationships/tags" Target="../tags/tag851.xml"/><Relationship Id="rId7" Type="http://schemas.openxmlformats.org/officeDocument/2006/relationships/tags" Target="../tags/tag855.xml"/><Relationship Id="rId12" Type="http://schemas.openxmlformats.org/officeDocument/2006/relationships/tags" Target="../tags/tag860.xml"/><Relationship Id="rId17" Type="http://schemas.openxmlformats.org/officeDocument/2006/relationships/image" Target="../media/image4.png"/><Relationship Id="rId2" Type="http://schemas.openxmlformats.org/officeDocument/2006/relationships/tags" Target="../tags/tag850.xml"/><Relationship Id="rId16" Type="http://schemas.openxmlformats.org/officeDocument/2006/relationships/image" Target="../media/image3.png"/><Relationship Id="rId1" Type="http://schemas.openxmlformats.org/officeDocument/2006/relationships/tags" Target="../tags/tag849.xml"/><Relationship Id="rId6" Type="http://schemas.openxmlformats.org/officeDocument/2006/relationships/tags" Target="../tags/tag854.xml"/><Relationship Id="rId11" Type="http://schemas.openxmlformats.org/officeDocument/2006/relationships/tags" Target="../tags/tag859.xml"/><Relationship Id="rId5" Type="http://schemas.openxmlformats.org/officeDocument/2006/relationships/tags" Target="../tags/tag853.xml"/><Relationship Id="rId15" Type="http://schemas.openxmlformats.org/officeDocument/2006/relationships/slideLayout" Target="../slideLayouts/slideLayout7.xml"/><Relationship Id="rId10" Type="http://schemas.openxmlformats.org/officeDocument/2006/relationships/tags" Target="../tags/tag858.xml"/><Relationship Id="rId4" Type="http://schemas.openxmlformats.org/officeDocument/2006/relationships/tags" Target="../tags/tag852.xml"/><Relationship Id="rId9" Type="http://schemas.openxmlformats.org/officeDocument/2006/relationships/tags" Target="../tags/tag857.xml"/><Relationship Id="rId14" Type="http://schemas.openxmlformats.org/officeDocument/2006/relationships/tags" Target="../tags/tag862.xml"/></Relationships>
</file>

<file path=ppt/slides/_rels/slide59.xml.rels><?xml version="1.0" encoding="UTF-8" standalone="yes"?>
<Relationships xmlns="http://schemas.openxmlformats.org/package/2006/relationships"><Relationship Id="rId8" Type="http://schemas.openxmlformats.org/officeDocument/2006/relationships/tags" Target="../tags/tag870.xml"/><Relationship Id="rId13" Type="http://schemas.openxmlformats.org/officeDocument/2006/relationships/tags" Target="../tags/tag875.xml"/><Relationship Id="rId3" Type="http://schemas.openxmlformats.org/officeDocument/2006/relationships/tags" Target="../tags/tag865.xml"/><Relationship Id="rId7" Type="http://schemas.openxmlformats.org/officeDocument/2006/relationships/tags" Target="../tags/tag869.xml"/><Relationship Id="rId12" Type="http://schemas.openxmlformats.org/officeDocument/2006/relationships/tags" Target="../tags/tag874.xml"/><Relationship Id="rId17" Type="http://schemas.openxmlformats.org/officeDocument/2006/relationships/image" Target="../media/image4.png"/><Relationship Id="rId2" Type="http://schemas.openxmlformats.org/officeDocument/2006/relationships/tags" Target="../tags/tag864.xml"/><Relationship Id="rId16" Type="http://schemas.openxmlformats.org/officeDocument/2006/relationships/image" Target="../media/image3.png"/><Relationship Id="rId1" Type="http://schemas.openxmlformats.org/officeDocument/2006/relationships/tags" Target="../tags/tag863.xml"/><Relationship Id="rId6" Type="http://schemas.openxmlformats.org/officeDocument/2006/relationships/tags" Target="../tags/tag868.xml"/><Relationship Id="rId11" Type="http://schemas.openxmlformats.org/officeDocument/2006/relationships/tags" Target="../tags/tag873.xml"/><Relationship Id="rId5" Type="http://schemas.openxmlformats.org/officeDocument/2006/relationships/tags" Target="../tags/tag867.xml"/><Relationship Id="rId15" Type="http://schemas.openxmlformats.org/officeDocument/2006/relationships/slideLayout" Target="../slideLayouts/slideLayout7.xml"/><Relationship Id="rId10" Type="http://schemas.openxmlformats.org/officeDocument/2006/relationships/tags" Target="../tags/tag872.xml"/><Relationship Id="rId4" Type="http://schemas.openxmlformats.org/officeDocument/2006/relationships/tags" Target="../tags/tag866.xml"/><Relationship Id="rId9" Type="http://schemas.openxmlformats.org/officeDocument/2006/relationships/tags" Target="../tags/tag871.xml"/><Relationship Id="rId14" Type="http://schemas.openxmlformats.org/officeDocument/2006/relationships/tags" Target="../tags/tag876.xml"/></Relationships>
</file>

<file path=ppt/slides/_rels/slide6.xml.rels><?xml version="1.0" encoding="UTF-8" standalone="yes"?>
<Relationships xmlns="http://schemas.openxmlformats.org/package/2006/relationships"><Relationship Id="rId8" Type="http://schemas.openxmlformats.org/officeDocument/2006/relationships/tags" Target="../tags/tag128.xml"/><Relationship Id="rId13" Type="http://schemas.openxmlformats.org/officeDocument/2006/relationships/tags" Target="../tags/tag133.xml"/><Relationship Id="rId3" Type="http://schemas.openxmlformats.org/officeDocument/2006/relationships/tags" Target="../tags/tag123.xml"/><Relationship Id="rId7" Type="http://schemas.openxmlformats.org/officeDocument/2006/relationships/tags" Target="../tags/tag127.xml"/><Relationship Id="rId12" Type="http://schemas.openxmlformats.org/officeDocument/2006/relationships/tags" Target="../tags/tag132.xml"/><Relationship Id="rId17" Type="http://schemas.openxmlformats.org/officeDocument/2006/relationships/image" Target="../media/image4.png"/><Relationship Id="rId2" Type="http://schemas.openxmlformats.org/officeDocument/2006/relationships/tags" Target="../tags/tag122.xml"/><Relationship Id="rId16" Type="http://schemas.openxmlformats.org/officeDocument/2006/relationships/image" Target="../media/image3.png"/><Relationship Id="rId1" Type="http://schemas.openxmlformats.org/officeDocument/2006/relationships/tags" Target="../tags/tag121.xml"/><Relationship Id="rId6" Type="http://schemas.openxmlformats.org/officeDocument/2006/relationships/tags" Target="../tags/tag126.xml"/><Relationship Id="rId11" Type="http://schemas.openxmlformats.org/officeDocument/2006/relationships/tags" Target="../tags/tag131.xml"/><Relationship Id="rId5" Type="http://schemas.openxmlformats.org/officeDocument/2006/relationships/tags" Target="../tags/tag125.xml"/><Relationship Id="rId15" Type="http://schemas.openxmlformats.org/officeDocument/2006/relationships/slideLayout" Target="../slideLayouts/slideLayout7.xml"/><Relationship Id="rId10" Type="http://schemas.openxmlformats.org/officeDocument/2006/relationships/tags" Target="../tags/tag130.xml"/><Relationship Id="rId4" Type="http://schemas.openxmlformats.org/officeDocument/2006/relationships/tags" Target="../tags/tag124.xml"/><Relationship Id="rId9" Type="http://schemas.openxmlformats.org/officeDocument/2006/relationships/tags" Target="../tags/tag129.xml"/><Relationship Id="rId14" Type="http://schemas.openxmlformats.org/officeDocument/2006/relationships/tags" Target="../tags/tag134.xml"/></Relationships>
</file>

<file path=ppt/slides/_rels/slide60.xml.rels><?xml version="1.0" encoding="UTF-8" standalone="yes"?>
<Relationships xmlns="http://schemas.openxmlformats.org/package/2006/relationships"><Relationship Id="rId8" Type="http://schemas.openxmlformats.org/officeDocument/2006/relationships/tags" Target="../tags/tag884.xml"/><Relationship Id="rId13" Type="http://schemas.openxmlformats.org/officeDocument/2006/relationships/tags" Target="../tags/tag889.xml"/><Relationship Id="rId18" Type="http://schemas.openxmlformats.org/officeDocument/2006/relationships/image" Target="../media/image51.png"/><Relationship Id="rId3" Type="http://schemas.openxmlformats.org/officeDocument/2006/relationships/tags" Target="../tags/tag879.xml"/><Relationship Id="rId7" Type="http://schemas.openxmlformats.org/officeDocument/2006/relationships/tags" Target="../tags/tag883.xml"/><Relationship Id="rId12" Type="http://schemas.openxmlformats.org/officeDocument/2006/relationships/tags" Target="../tags/tag888.xml"/><Relationship Id="rId17" Type="http://schemas.openxmlformats.org/officeDocument/2006/relationships/image" Target="../media/image4.png"/><Relationship Id="rId2" Type="http://schemas.openxmlformats.org/officeDocument/2006/relationships/tags" Target="../tags/tag878.xml"/><Relationship Id="rId16" Type="http://schemas.openxmlformats.org/officeDocument/2006/relationships/image" Target="../media/image3.png"/><Relationship Id="rId1" Type="http://schemas.openxmlformats.org/officeDocument/2006/relationships/tags" Target="../tags/tag877.xml"/><Relationship Id="rId6" Type="http://schemas.openxmlformats.org/officeDocument/2006/relationships/tags" Target="../tags/tag882.xml"/><Relationship Id="rId11" Type="http://schemas.openxmlformats.org/officeDocument/2006/relationships/tags" Target="../tags/tag887.xml"/><Relationship Id="rId5" Type="http://schemas.openxmlformats.org/officeDocument/2006/relationships/tags" Target="../tags/tag881.xml"/><Relationship Id="rId15" Type="http://schemas.openxmlformats.org/officeDocument/2006/relationships/slideLayout" Target="../slideLayouts/slideLayout7.xml"/><Relationship Id="rId10" Type="http://schemas.openxmlformats.org/officeDocument/2006/relationships/tags" Target="../tags/tag886.xml"/><Relationship Id="rId4" Type="http://schemas.openxmlformats.org/officeDocument/2006/relationships/tags" Target="../tags/tag880.xml"/><Relationship Id="rId9" Type="http://schemas.openxmlformats.org/officeDocument/2006/relationships/tags" Target="../tags/tag885.xml"/><Relationship Id="rId14" Type="http://schemas.openxmlformats.org/officeDocument/2006/relationships/tags" Target="../tags/tag890.xml"/></Relationships>
</file>

<file path=ppt/slides/_rels/slide61.xml.rels><?xml version="1.0" encoding="UTF-8" standalone="yes"?>
<Relationships xmlns="http://schemas.openxmlformats.org/package/2006/relationships"><Relationship Id="rId8" Type="http://schemas.openxmlformats.org/officeDocument/2006/relationships/tags" Target="../tags/tag898.xml"/><Relationship Id="rId13" Type="http://schemas.openxmlformats.org/officeDocument/2006/relationships/tags" Target="../tags/tag903.xml"/><Relationship Id="rId18" Type="http://schemas.openxmlformats.org/officeDocument/2006/relationships/image" Target="../media/image52.png"/><Relationship Id="rId3" Type="http://schemas.openxmlformats.org/officeDocument/2006/relationships/tags" Target="../tags/tag893.xml"/><Relationship Id="rId7" Type="http://schemas.openxmlformats.org/officeDocument/2006/relationships/tags" Target="../tags/tag897.xml"/><Relationship Id="rId12" Type="http://schemas.openxmlformats.org/officeDocument/2006/relationships/tags" Target="../tags/tag902.xml"/><Relationship Id="rId17" Type="http://schemas.openxmlformats.org/officeDocument/2006/relationships/image" Target="../media/image4.png"/><Relationship Id="rId2" Type="http://schemas.openxmlformats.org/officeDocument/2006/relationships/tags" Target="../tags/tag892.xml"/><Relationship Id="rId16" Type="http://schemas.openxmlformats.org/officeDocument/2006/relationships/image" Target="../media/image3.png"/><Relationship Id="rId1" Type="http://schemas.openxmlformats.org/officeDocument/2006/relationships/tags" Target="../tags/tag891.xml"/><Relationship Id="rId6" Type="http://schemas.openxmlformats.org/officeDocument/2006/relationships/tags" Target="../tags/tag896.xml"/><Relationship Id="rId11" Type="http://schemas.openxmlformats.org/officeDocument/2006/relationships/tags" Target="../tags/tag901.xml"/><Relationship Id="rId5" Type="http://schemas.openxmlformats.org/officeDocument/2006/relationships/tags" Target="../tags/tag895.xml"/><Relationship Id="rId15" Type="http://schemas.openxmlformats.org/officeDocument/2006/relationships/slideLayout" Target="../slideLayouts/slideLayout7.xml"/><Relationship Id="rId10" Type="http://schemas.openxmlformats.org/officeDocument/2006/relationships/tags" Target="../tags/tag900.xml"/><Relationship Id="rId19" Type="http://schemas.openxmlformats.org/officeDocument/2006/relationships/image" Target="../media/image53.png"/><Relationship Id="rId4" Type="http://schemas.openxmlformats.org/officeDocument/2006/relationships/tags" Target="../tags/tag894.xml"/><Relationship Id="rId9" Type="http://schemas.openxmlformats.org/officeDocument/2006/relationships/tags" Target="../tags/tag899.xml"/><Relationship Id="rId14" Type="http://schemas.openxmlformats.org/officeDocument/2006/relationships/tags" Target="../tags/tag904.xml"/></Relationships>
</file>

<file path=ppt/slides/_rels/slide62.xml.rels><?xml version="1.0" encoding="UTF-8" standalone="yes"?>
<Relationships xmlns="http://schemas.openxmlformats.org/package/2006/relationships"><Relationship Id="rId8" Type="http://schemas.openxmlformats.org/officeDocument/2006/relationships/tags" Target="../tags/tag912.xml"/><Relationship Id="rId13" Type="http://schemas.openxmlformats.org/officeDocument/2006/relationships/tags" Target="../tags/tag917.xml"/><Relationship Id="rId18" Type="http://schemas.openxmlformats.org/officeDocument/2006/relationships/image" Target="../media/image54.png"/><Relationship Id="rId3" Type="http://schemas.openxmlformats.org/officeDocument/2006/relationships/tags" Target="../tags/tag907.xml"/><Relationship Id="rId7" Type="http://schemas.openxmlformats.org/officeDocument/2006/relationships/tags" Target="../tags/tag911.xml"/><Relationship Id="rId12" Type="http://schemas.openxmlformats.org/officeDocument/2006/relationships/tags" Target="../tags/tag916.xml"/><Relationship Id="rId17" Type="http://schemas.openxmlformats.org/officeDocument/2006/relationships/image" Target="../media/image4.png"/><Relationship Id="rId2" Type="http://schemas.openxmlformats.org/officeDocument/2006/relationships/tags" Target="../tags/tag906.xml"/><Relationship Id="rId16" Type="http://schemas.openxmlformats.org/officeDocument/2006/relationships/image" Target="../media/image3.png"/><Relationship Id="rId1" Type="http://schemas.openxmlformats.org/officeDocument/2006/relationships/tags" Target="../tags/tag905.xml"/><Relationship Id="rId6" Type="http://schemas.openxmlformats.org/officeDocument/2006/relationships/tags" Target="../tags/tag910.xml"/><Relationship Id="rId11" Type="http://schemas.openxmlformats.org/officeDocument/2006/relationships/tags" Target="../tags/tag915.xml"/><Relationship Id="rId5" Type="http://schemas.openxmlformats.org/officeDocument/2006/relationships/tags" Target="../tags/tag909.xml"/><Relationship Id="rId15" Type="http://schemas.openxmlformats.org/officeDocument/2006/relationships/slideLayout" Target="../slideLayouts/slideLayout7.xml"/><Relationship Id="rId10" Type="http://schemas.openxmlformats.org/officeDocument/2006/relationships/tags" Target="../tags/tag914.xml"/><Relationship Id="rId4" Type="http://schemas.openxmlformats.org/officeDocument/2006/relationships/tags" Target="../tags/tag908.xml"/><Relationship Id="rId9" Type="http://schemas.openxmlformats.org/officeDocument/2006/relationships/tags" Target="../tags/tag913.xml"/><Relationship Id="rId14" Type="http://schemas.openxmlformats.org/officeDocument/2006/relationships/tags" Target="../tags/tag918.xml"/></Relationships>
</file>

<file path=ppt/slides/_rels/slide63.xml.rels><?xml version="1.0" encoding="UTF-8" standalone="yes"?>
<Relationships xmlns="http://schemas.openxmlformats.org/package/2006/relationships"><Relationship Id="rId8" Type="http://schemas.openxmlformats.org/officeDocument/2006/relationships/tags" Target="../tags/tag926.xml"/><Relationship Id="rId13" Type="http://schemas.openxmlformats.org/officeDocument/2006/relationships/tags" Target="../tags/tag931.xml"/><Relationship Id="rId18" Type="http://schemas.openxmlformats.org/officeDocument/2006/relationships/image" Target="../media/image55.png"/><Relationship Id="rId3" Type="http://schemas.openxmlformats.org/officeDocument/2006/relationships/tags" Target="../tags/tag921.xml"/><Relationship Id="rId7" Type="http://schemas.openxmlformats.org/officeDocument/2006/relationships/tags" Target="../tags/tag925.xml"/><Relationship Id="rId12" Type="http://schemas.openxmlformats.org/officeDocument/2006/relationships/tags" Target="../tags/tag930.xml"/><Relationship Id="rId17" Type="http://schemas.openxmlformats.org/officeDocument/2006/relationships/image" Target="../media/image4.png"/><Relationship Id="rId2" Type="http://schemas.openxmlformats.org/officeDocument/2006/relationships/tags" Target="../tags/tag920.xml"/><Relationship Id="rId16" Type="http://schemas.openxmlformats.org/officeDocument/2006/relationships/image" Target="../media/image3.png"/><Relationship Id="rId1" Type="http://schemas.openxmlformats.org/officeDocument/2006/relationships/tags" Target="../tags/tag919.xml"/><Relationship Id="rId6" Type="http://schemas.openxmlformats.org/officeDocument/2006/relationships/tags" Target="../tags/tag924.xml"/><Relationship Id="rId11" Type="http://schemas.openxmlformats.org/officeDocument/2006/relationships/tags" Target="../tags/tag929.xml"/><Relationship Id="rId5" Type="http://schemas.openxmlformats.org/officeDocument/2006/relationships/tags" Target="../tags/tag923.xml"/><Relationship Id="rId15" Type="http://schemas.openxmlformats.org/officeDocument/2006/relationships/slideLayout" Target="../slideLayouts/slideLayout7.xml"/><Relationship Id="rId10" Type="http://schemas.openxmlformats.org/officeDocument/2006/relationships/tags" Target="../tags/tag928.xml"/><Relationship Id="rId4" Type="http://schemas.openxmlformats.org/officeDocument/2006/relationships/tags" Target="../tags/tag922.xml"/><Relationship Id="rId9" Type="http://schemas.openxmlformats.org/officeDocument/2006/relationships/tags" Target="../tags/tag927.xml"/><Relationship Id="rId14" Type="http://schemas.openxmlformats.org/officeDocument/2006/relationships/tags" Target="../tags/tag932.xml"/></Relationships>
</file>

<file path=ppt/slides/_rels/slide64.xml.rels><?xml version="1.0" encoding="UTF-8" standalone="yes"?>
<Relationships xmlns="http://schemas.openxmlformats.org/package/2006/relationships"><Relationship Id="rId8" Type="http://schemas.openxmlformats.org/officeDocument/2006/relationships/tags" Target="../tags/tag940.xml"/><Relationship Id="rId13" Type="http://schemas.openxmlformats.org/officeDocument/2006/relationships/tags" Target="../tags/tag945.xml"/><Relationship Id="rId3" Type="http://schemas.openxmlformats.org/officeDocument/2006/relationships/tags" Target="../tags/tag935.xml"/><Relationship Id="rId7" Type="http://schemas.openxmlformats.org/officeDocument/2006/relationships/tags" Target="../tags/tag939.xml"/><Relationship Id="rId12" Type="http://schemas.openxmlformats.org/officeDocument/2006/relationships/tags" Target="../tags/tag944.xml"/><Relationship Id="rId17" Type="http://schemas.openxmlformats.org/officeDocument/2006/relationships/image" Target="../media/image4.png"/><Relationship Id="rId2" Type="http://schemas.openxmlformats.org/officeDocument/2006/relationships/tags" Target="../tags/tag934.xml"/><Relationship Id="rId16" Type="http://schemas.openxmlformats.org/officeDocument/2006/relationships/image" Target="../media/image3.png"/><Relationship Id="rId1" Type="http://schemas.openxmlformats.org/officeDocument/2006/relationships/tags" Target="../tags/tag933.xml"/><Relationship Id="rId6" Type="http://schemas.openxmlformats.org/officeDocument/2006/relationships/tags" Target="../tags/tag938.xml"/><Relationship Id="rId11" Type="http://schemas.openxmlformats.org/officeDocument/2006/relationships/tags" Target="../tags/tag943.xml"/><Relationship Id="rId5" Type="http://schemas.openxmlformats.org/officeDocument/2006/relationships/tags" Target="../tags/tag937.xml"/><Relationship Id="rId15" Type="http://schemas.openxmlformats.org/officeDocument/2006/relationships/slideLayout" Target="../slideLayouts/slideLayout7.xml"/><Relationship Id="rId10" Type="http://schemas.openxmlformats.org/officeDocument/2006/relationships/tags" Target="../tags/tag942.xml"/><Relationship Id="rId4" Type="http://schemas.openxmlformats.org/officeDocument/2006/relationships/tags" Target="../tags/tag936.xml"/><Relationship Id="rId9" Type="http://schemas.openxmlformats.org/officeDocument/2006/relationships/tags" Target="../tags/tag941.xml"/><Relationship Id="rId14" Type="http://schemas.openxmlformats.org/officeDocument/2006/relationships/tags" Target="../tags/tag946.xml"/></Relationships>
</file>

<file path=ppt/slides/_rels/slide65.xml.rels><?xml version="1.0" encoding="UTF-8" standalone="yes"?>
<Relationships xmlns="http://schemas.openxmlformats.org/package/2006/relationships"><Relationship Id="rId8" Type="http://schemas.openxmlformats.org/officeDocument/2006/relationships/tags" Target="../tags/tag954.xml"/><Relationship Id="rId13" Type="http://schemas.openxmlformats.org/officeDocument/2006/relationships/tags" Target="../tags/tag959.xml"/><Relationship Id="rId18" Type="http://schemas.openxmlformats.org/officeDocument/2006/relationships/image" Target="../media/image56.png"/><Relationship Id="rId3" Type="http://schemas.openxmlformats.org/officeDocument/2006/relationships/tags" Target="../tags/tag949.xml"/><Relationship Id="rId7" Type="http://schemas.openxmlformats.org/officeDocument/2006/relationships/tags" Target="../tags/tag953.xml"/><Relationship Id="rId12" Type="http://schemas.openxmlformats.org/officeDocument/2006/relationships/tags" Target="../tags/tag958.xml"/><Relationship Id="rId17" Type="http://schemas.openxmlformats.org/officeDocument/2006/relationships/image" Target="../media/image4.png"/><Relationship Id="rId2" Type="http://schemas.openxmlformats.org/officeDocument/2006/relationships/tags" Target="../tags/tag948.xml"/><Relationship Id="rId16" Type="http://schemas.openxmlformats.org/officeDocument/2006/relationships/image" Target="../media/image3.png"/><Relationship Id="rId1" Type="http://schemas.openxmlformats.org/officeDocument/2006/relationships/tags" Target="../tags/tag947.xml"/><Relationship Id="rId6" Type="http://schemas.openxmlformats.org/officeDocument/2006/relationships/tags" Target="../tags/tag952.xml"/><Relationship Id="rId11" Type="http://schemas.openxmlformats.org/officeDocument/2006/relationships/tags" Target="../tags/tag957.xml"/><Relationship Id="rId5" Type="http://schemas.openxmlformats.org/officeDocument/2006/relationships/tags" Target="../tags/tag951.xml"/><Relationship Id="rId15" Type="http://schemas.openxmlformats.org/officeDocument/2006/relationships/slideLayout" Target="../slideLayouts/slideLayout7.xml"/><Relationship Id="rId10" Type="http://schemas.openxmlformats.org/officeDocument/2006/relationships/tags" Target="../tags/tag956.xml"/><Relationship Id="rId4" Type="http://schemas.openxmlformats.org/officeDocument/2006/relationships/tags" Target="../tags/tag950.xml"/><Relationship Id="rId9" Type="http://schemas.openxmlformats.org/officeDocument/2006/relationships/tags" Target="../tags/tag955.xml"/><Relationship Id="rId14" Type="http://schemas.openxmlformats.org/officeDocument/2006/relationships/tags" Target="../tags/tag960.xml"/></Relationships>
</file>

<file path=ppt/slides/_rels/slide66.xml.rels><?xml version="1.0" encoding="UTF-8" standalone="yes"?>
<Relationships xmlns="http://schemas.openxmlformats.org/package/2006/relationships"><Relationship Id="rId8" Type="http://schemas.openxmlformats.org/officeDocument/2006/relationships/tags" Target="../tags/tag968.xml"/><Relationship Id="rId13" Type="http://schemas.openxmlformats.org/officeDocument/2006/relationships/tags" Target="../tags/tag973.xml"/><Relationship Id="rId18" Type="http://schemas.openxmlformats.org/officeDocument/2006/relationships/image" Target="../media/image57.png"/><Relationship Id="rId3" Type="http://schemas.openxmlformats.org/officeDocument/2006/relationships/tags" Target="../tags/tag963.xml"/><Relationship Id="rId7" Type="http://schemas.openxmlformats.org/officeDocument/2006/relationships/tags" Target="../tags/tag967.xml"/><Relationship Id="rId12" Type="http://schemas.openxmlformats.org/officeDocument/2006/relationships/tags" Target="../tags/tag972.xml"/><Relationship Id="rId17" Type="http://schemas.openxmlformats.org/officeDocument/2006/relationships/image" Target="../media/image4.png"/><Relationship Id="rId2" Type="http://schemas.openxmlformats.org/officeDocument/2006/relationships/tags" Target="../tags/tag962.xml"/><Relationship Id="rId16" Type="http://schemas.openxmlformats.org/officeDocument/2006/relationships/image" Target="../media/image3.png"/><Relationship Id="rId1" Type="http://schemas.openxmlformats.org/officeDocument/2006/relationships/tags" Target="../tags/tag961.xml"/><Relationship Id="rId6" Type="http://schemas.openxmlformats.org/officeDocument/2006/relationships/tags" Target="../tags/tag966.xml"/><Relationship Id="rId11" Type="http://schemas.openxmlformats.org/officeDocument/2006/relationships/tags" Target="../tags/tag971.xml"/><Relationship Id="rId5" Type="http://schemas.openxmlformats.org/officeDocument/2006/relationships/tags" Target="../tags/tag965.xml"/><Relationship Id="rId15" Type="http://schemas.openxmlformats.org/officeDocument/2006/relationships/slideLayout" Target="../slideLayouts/slideLayout7.xml"/><Relationship Id="rId10" Type="http://schemas.openxmlformats.org/officeDocument/2006/relationships/tags" Target="../tags/tag970.xml"/><Relationship Id="rId4" Type="http://schemas.openxmlformats.org/officeDocument/2006/relationships/tags" Target="../tags/tag964.xml"/><Relationship Id="rId9" Type="http://schemas.openxmlformats.org/officeDocument/2006/relationships/tags" Target="../tags/tag969.xml"/><Relationship Id="rId14" Type="http://schemas.openxmlformats.org/officeDocument/2006/relationships/tags" Target="../tags/tag974.xml"/></Relationships>
</file>

<file path=ppt/slides/_rels/slide67.xml.rels><?xml version="1.0" encoding="UTF-8" standalone="yes"?>
<Relationships xmlns="http://schemas.openxmlformats.org/package/2006/relationships"><Relationship Id="rId8" Type="http://schemas.openxmlformats.org/officeDocument/2006/relationships/tags" Target="../tags/tag982.xml"/><Relationship Id="rId13" Type="http://schemas.openxmlformats.org/officeDocument/2006/relationships/tags" Target="../tags/tag987.xml"/><Relationship Id="rId18" Type="http://schemas.openxmlformats.org/officeDocument/2006/relationships/image" Target="../media/image58.png"/><Relationship Id="rId3" Type="http://schemas.openxmlformats.org/officeDocument/2006/relationships/tags" Target="../tags/tag977.xml"/><Relationship Id="rId7" Type="http://schemas.openxmlformats.org/officeDocument/2006/relationships/tags" Target="../tags/tag981.xml"/><Relationship Id="rId12" Type="http://schemas.openxmlformats.org/officeDocument/2006/relationships/tags" Target="../tags/tag986.xml"/><Relationship Id="rId17" Type="http://schemas.openxmlformats.org/officeDocument/2006/relationships/image" Target="../media/image4.png"/><Relationship Id="rId2" Type="http://schemas.openxmlformats.org/officeDocument/2006/relationships/tags" Target="../tags/tag976.xml"/><Relationship Id="rId16" Type="http://schemas.openxmlformats.org/officeDocument/2006/relationships/image" Target="../media/image3.png"/><Relationship Id="rId20" Type="http://schemas.openxmlformats.org/officeDocument/2006/relationships/image" Target="../media/image60.png"/><Relationship Id="rId1" Type="http://schemas.openxmlformats.org/officeDocument/2006/relationships/tags" Target="../tags/tag975.xml"/><Relationship Id="rId6" Type="http://schemas.openxmlformats.org/officeDocument/2006/relationships/tags" Target="../tags/tag980.xml"/><Relationship Id="rId11" Type="http://schemas.openxmlformats.org/officeDocument/2006/relationships/tags" Target="../tags/tag985.xml"/><Relationship Id="rId5" Type="http://schemas.openxmlformats.org/officeDocument/2006/relationships/tags" Target="../tags/tag979.xml"/><Relationship Id="rId15" Type="http://schemas.openxmlformats.org/officeDocument/2006/relationships/slideLayout" Target="../slideLayouts/slideLayout7.xml"/><Relationship Id="rId10" Type="http://schemas.openxmlformats.org/officeDocument/2006/relationships/tags" Target="../tags/tag984.xml"/><Relationship Id="rId19" Type="http://schemas.openxmlformats.org/officeDocument/2006/relationships/image" Target="../media/image59.png"/><Relationship Id="rId4" Type="http://schemas.openxmlformats.org/officeDocument/2006/relationships/tags" Target="../tags/tag978.xml"/><Relationship Id="rId9" Type="http://schemas.openxmlformats.org/officeDocument/2006/relationships/tags" Target="../tags/tag983.xml"/><Relationship Id="rId14" Type="http://schemas.openxmlformats.org/officeDocument/2006/relationships/tags" Target="../tags/tag988.xml"/></Relationships>
</file>

<file path=ppt/slides/_rels/slide68.xml.rels><?xml version="1.0" encoding="UTF-8" standalone="yes"?>
<Relationships xmlns="http://schemas.openxmlformats.org/package/2006/relationships"><Relationship Id="rId8" Type="http://schemas.openxmlformats.org/officeDocument/2006/relationships/tags" Target="../tags/tag996.xml"/><Relationship Id="rId13" Type="http://schemas.openxmlformats.org/officeDocument/2006/relationships/tags" Target="../tags/tag1001.xml"/><Relationship Id="rId3" Type="http://schemas.openxmlformats.org/officeDocument/2006/relationships/tags" Target="../tags/tag991.xml"/><Relationship Id="rId7" Type="http://schemas.openxmlformats.org/officeDocument/2006/relationships/tags" Target="../tags/tag995.xml"/><Relationship Id="rId12" Type="http://schemas.openxmlformats.org/officeDocument/2006/relationships/tags" Target="../tags/tag1000.xml"/><Relationship Id="rId17" Type="http://schemas.openxmlformats.org/officeDocument/2006/relationships/image" Target="../media/image4.png"/><Relationship Id="rId2" Type="http://schemas.openxmlformats.org/officeDocument/2006/relationships/tags" Target="../tags/tag990.xml"/><Relationship Id="rId16" Type="http://schemas.openxmlformats.org/officeDocument/2006/relationships/image" Target="../media/image3.png"/><Relationship Id="rId1" Type="http://schemas.openxmlformats.org/officeDocument/2006/relationships/tags" Target="../tags/tag989.xml"/><Relationship Id="rId6" Type="http://schemas.openxmlformats.org/officeDocument/2006/relationships/tags" Target="../tags/tag994.xml"/><Relationship Id="rId11" Type="http://schemas.openxmlformats.org/officeDocument/2006/relationships/tags" Target="../tags/tag999.xml"/><Relationship Id="rId5" Type="http://schemas.openxmlformats.org/officeDocument/2006/relationships/tags" Target="../tags/tag993.xml"/><Relationship Id="rId15" Type="http://schemas.openxmlformats.org/officeDocument/2006/relationships/slideLayout" Target="../slideLayouts/slideLayout7.xml"/><Relationship Id="rId10" Type="http://schemas.openxmlformats.org/officeDocument/2006/relationships/tags" Target="../tags/tag998.xml"/><Relationship Id="rId4" Type="http://schemas.openxmlformats.org/officeDocument/2006/relationships/tags" Target="../tags/tag992.xml"/><Relationship Id="rId9" Type="http://schemas.openxmlformats.org/officeDocument/2006/relationships/tags" Target="../tags/tag997.xml"/><Relationship Id="rId14" Type="http://schemas.openxmlformats.org/officeDocument/2006/relationships/tags" Target="../tags/tag1002.xml"/></Relationships>
</file>

<file path=ppt/slides/_rels/slide69.xml.rels><?xml version="1.0" encoding="UTF-8" standalone="yes"?>
<Relationships xmlns="http://schemas.openxmlformats.org/package/2006/relationships"><Relationship Id="rId8" Type="http://schemas.openxmlformats.org/officeDocument/2006/relationships/tags" Target="../tags/tag1010.xml"/><Relationship Id="rId13" Type="http://schemas.openxmlformats.org/officeDocument/2006/relationships/tags" Target="../tags/tag1015.xml"/><Relationship Id="rId18" Type="http://schemas.openxmlformats.org/officeDocument/2006/relationships/image" Target="../media/image61.png"/><Relationship Id="rId3" Type="http://schemas.openxmlformats.org/officeDocument/2006/relationships/tags" Target="../tags/tag1005.xml"/><Relationship Id="rId7" Type="http://schemas.openxmlformats.org/officeDocument/2006/relationships/tags" Target="../tags/tag1009.xml"/><Relationship Id="rId12" Type="http://schemas.openxmlformats.org/officeDocument/2006/relationships/tags" Target="../tags/tag1014.xml"/><Relationship Id="rId17" Type="http://schemas.openxmlformats.org/officeDocument/2006/relationships/image" Target="../media/image4.png"/><Relationship Id="rId2" Type="http://schemas.openxmlformats.org/officeDocument/2006/relationships/tags" Target="../tags/tag1004.xml"/><Relationship Id="rId16" Type="http://schemas.openxmlformats.org/officeDocument/2006/relationships/image" Target="../media/image3.png"/><Relationship Id="rId1" Type="http://schemas.openxmlformats.org/officeDocument/2006/relationships/tags" Target="../tags/tag1003.xml"/><Relationship Id="rId6" Type="http://schemas.openxmlformats.org/officeDocument/2006/relationships/tags" Target="../tags/tag1008.xml"/><Relationship Id="rId11" Type="http://schemas.openxmlformats.org/officeDocument/2006/relationships/tags" Target="../tags/tag1013.xml"/><Relationship Id="rId5" Type="http://schemas.openxmlformats.org/officeDocument/2006/relationships/tags" Target="../tags/tag1007.xml"/><Relationship Id="rId15" Type="http://schemas.openxmlformats.org/officeDocument/2006/relationships/slideLayout" Target="../slideLayouts/slideLayout7.xml"/><Relationship Id="rId10" Type="http://schemas.openxmlformats.org/officeDocument/2006/relationships/tags" Target="../tags/tag1012.xml"/><Relationship Id="rId19" Type="http://schemas.openxmlformats.org/officeDocument/2006/relationships/image" Target="../media/image62.png"/><Relationship Id="rId4" Type="http://schemas.openxmlformats.org/officeDocument/2006/relationships/tags" Target="../tags/tag1006.xml"/><Relationship Id="rId9" Type="http://schemas.openxmlformats.org/officeDocument/2006/relationships/tags" Target="../tags/tag1011.xml"/><Relationship Id="rId14" Type="http://schemas.openxmlformats.org/officeDocument/2006/relationships/tags" Target="../tags/tag1016.xml"/></Relationships>
</file>

<file path=ppt/slides/_rels/slide7.xml.rels><?xml version="1.0" encoding="UTF-8" standalone="yes"?>
<Relationships xmlns="http://schemas.openxmlformats.org/package/2006/relationships"><Relationship Id="rId8" Type="http://schemas.openxmlformats.org/officeDocument/2006/relationships/tags" Target="../tags/tag142.xml"/><Relationship Id="rId13" Type="http://schemas.openxmlformats.org/officeDocument/2006/relationships/tags" Target="../tags/tag147.xml"/><Relationship Id="rId18" Type="http://schemas.openxmlformats.org/officeDocument/2006/relationships/image" Target="../media/image5.png"/><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tags" Target="../tags/tag146.xml"/><Relationship Id="rId17" Type="http://schemas.openxmlformats.org/officeDocument/2006/relationships/image" Target="../media/image4.png"/><Relationship Id="rId2" Type="http://schemas.openxmlformats.org/officeDocument/2006/relationships/tags" Target="../tags/tag136.xml"/><Relationship Id="rId16" Type="http://schemas.openxmlformats.org/officeDocument/2006/relationships/image" Target="../media/image3.png"/><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tags" Target="../tags/tag145.xml"/><Relationship Id="rId5" Type="http://schemas.openxmlformats.org/officeDocument/2006/relationships/tags" Target="../tags/tag139.xml"/><Relationship Id="rId15" Type="http://schemas.openxmlformats.org/officeDocument/2006/relationships/slideLayout" Target="../slideLayouts/slideLayout7.xml"/><Relationship Id="rId10" Type="http://schemas.openxmlformats.org/officeDocument/2006/relationships/tags" Target="../tags/tag144.xml"/><Relationship Id="rId4" Type="http://schemas.openxmlformats.org/officeDocument/2006/relationships/tags" Target="../tags/tag138.xml"/><Relationship Id="rId9" Type="http://schemas.openxmlformats.org/officeDocument/2006/relationships/tags" Target="../tags/tag143.xml"/><Relationship Id="rId14" Type="http://schemas.openxmlformats.org/officeDocument/2006/relationships/tags" Target="../tags/tag148.xml"/></Relationships>
</file>

<file path=ppt/slides/_rels/slide70.xml.rels><?xml version="1.0" encoding="UTF-8" standalone="yes"?>
<Relationships xmlns="http://schemas.openxmlformats.org/package/2006/relationships"><Relationship Id="rId8" Type="http://schemas.openxmlformats.org/officeDocument/2006/relationships/tags" Target="../tags/tag1024.xml"/><Relationship Id="rId13" Type="http://schemas.openxmlformats.org/officeDocument/2006/relationships/tags" Target="../tags/tag1029.xml"/><Relationship Id="rId18" Type="http://schemas.openxmlformats.org/officeDocument/2006/relationships/image" Target="../media/image63.png"/><Relationship Id="rId3" Type="http://schemas.openxmlformats.org/officeDocument/2006/relationships/tags" Target="../tags/tag1019.xml"/><Relationship Id="rId7" Type="http://schemas.openxmlformats.org/officeDocument/2006/relationships/tags" Target="../tags/tag1023.xml"/><Relationship Id="rId12" Type="http://schemas.openxmlformats.org/officeDocument/2006/relationships/tags" Target="../tags/tag1028.xml"/><Relationship Id="rId17" Type="http://schemas.openxmlformats.org/officeDocument/2006/relationships/image" Target="../media/image4.png"/><Relationship Id="rId2" Type="http://schemas.openxmlformats.org/officeDocument/2006/relationships/tags" Target="../tags/tag1018.xml"/><Relationship Id="rId16" Type="http://schemas.openxmlformats.org/officeDocument/2006/relationships/image" Target="../media/image3.png"/><Relationship Id="rId1" Type="http://schemas.openxmlformats.org/officeDocument/2006/relationships/tags" Target="../tags/tag1017.xml"/><Relationship Id="rId6" Type="http://schemas.openxmlformats.org/officeDocument/2006/relationships/tags" Target="../tags/tag1022.xml"/><Relationship Id="rId11" Type="http://schemas.openxmlformats.org/officeDocument/2006/relationships/tags" Target="../tags/tag1027.xml"/><Relationship Id="rId5" Type="http://schemas.openxmlformats.org/officeDocument/2006/relationships/tags" Target="../tags/tag1021.xml"/><Relationship Id="rId15" Type="http://schemas.openxmlformats.org/officeDocument/2006/relationships/slideLayout" Target="../slideLayouts/slideLayout7.xml"/><Relationship Id="rId10" Type="http://schemas.openxmlformats.org/officeDocument/2006/relationships/tags" Target="../tags/tag1026.xml"/><Relationship Id="rId4" Type="http://schemas.openxmlformats.org/officeDocument/2006/relationships/tags" Target="../tags/tag1020.xml"/><Relationship Id="rId9" Type="http://schemas.openxmlformats.org/officeDocument/2006/relationships/tags" Target="../tags/tag1025.xml"/><Relationship Id="rId14" Type="http://schemas.openxmlformats.org/officeDocument/2006/relationships/tags" Target="../tags/tag1030.xml"/></Relationships>
</file>

<file path=ppt/slides/_rels/slide71.xml.rels><?xml version="1.0" encoding="UTF-8" standalone="yes"?>
<Relationships xmlns="http://schemas.openxmlformats.org/package/2006/relationships"><Relationship Id="rId8" Type="http://schemas.openxmlformats.org/officeDocument/2006/relationships/tags" Target="../tags/tag1038.xml"/><Relationship Id="rId13" Type="http://schemas.openxmlformats.org/officeDocument/2006/relationships/tags" Target="../tags/tag1043.xml"/><Relationship Id="rId18" Type="http://schemas.openxmlformats.org/officeDocument/2006/relationships/image" Target="../media/image64.png"/><Relationship Id="rId3" Type="http://schemas.openxmlformats.org/officeDocument/2006/relationships/tags" Target="../tags/tag1033.xml"/><Relationship Id="rId7" Type="http://schemas.openxmlformats.org/officeDocument/2006/relationships/tags" Target="../tags/tag1037.xml"/><Relationship Id="rId12" Type="http://schemas.openxmlformats.org/officeDocument/2006/relationships/tags" Target="../tags/tag1042.xml"/><Relationship Id="rId17" Type="http://schemas.openxmlformats.org/officeDocument/2006/relationships/image" Target="../media/image4.png"/><Relationship Id="rId2" Type="http://schemas.openxmlformats.org/officeDocument/2006/relationships/tags" Target="../tags/tag1032.xml"/><Relationship Id="rId16" Type="http://schemas.openxmlformats.org/officeDocument/2006/relationships/image" Target="../media/image3.png"/><Relationship Id="rId1" Type="http://schemas.openxmlformats.org/officeDocument/2006/relationships/tags" Target="../tags/tag1031.xml"/><Relationship Id="rId6" Type="http://schemas.openxmlformats.org/officeDocument/2006/relationships/tags" Target="../tags/tag1036.xml"/><Relationship Id="rId11" Type="http://schemas.openxmlformats.org/officeDocument/2006/relationships/tags" Target="../tags/tag1041.xml"/><Relationship Id="rId5" Type="http://schemas.openxmlformats.org/officeDocument/2006/relationships/tags" Target="../tags/tag1035.xml"/><Relationship Id="rId15" Type="http://schemas.openxmlformats.org/officeDocument/2006/relationships/slideLayout" Target="../slideLayouts/slideLayout7.xml"/><Relationship Id="rId10" Type="http://schemas.openxmlformats.org/officeDocument/2006/relationships/tags" Target="../tags/tag1040.xml"/><Relationship Id="rId4" Type="http://schemas.openxmlformats.org/officeDocument/2006/relationships/tags" Target="../tags/tag1034.xml"/><Relationship Id="rId9" Type="http://schemas.openxmlformats.org/officeDocument/2006/relationships/tags" Target="../tags/tag1039.xml"/><Relationship Id="rId14" Type="http://schemas.openxmlformats.org/officeDocument/2006/relationships/tags" Target="../tags/tag1044.xml"/></Relationships>
</file>

<file path=ppt/slides/_rels/slide72.xml.rels><?xml version="1.0" encoding="UTF-8" standalone="yes"?>
<Relationships xmlns="http://schemas.openxmlformats.org/package/2006/relationships"><Relationship Id="rId8" Type="http://schemas.openxmlformats.org/officeDocument/2006/relationships/tags" Target="../tags/tag1052.xml"/><Relationship Id="rId13" Type="http://schemas.openxmlformats.org/officeDocument/2006/relationships/tags" Target="../tags/tag1057.xml"/><Relationship Id="rId18" Type="http://schemas.openxmlformats.org/officeDocument/2006/relationships/image" Target="../media/image65.png"/><Relationship Id="rId3" Type="http://schemas.openxmlformats.org/officeDocument/2006/relationships/tags" Target="../tags/tag1047.xml"/><Relationship Id="rId7" Type="http://schemas.openxmlformats.org/officeDocument/2006/relationships/tags" Target="../tags/tag1051.xml"/><Relationship Id="rId12" Type="http://schemas.openxmlformats.org/officeDocument/2006/relationships/tags" Target="../tags/tag1056.xml"/><Relationship Id="rId17" Type="http://schemas.openxmlformats.org/officeDocument/2006/relationships/image" Target="../media/image4.png"/><Relationship Id="rId2" Type="http://schemas.openxmlformats.org/officeDocument/2006/relationships/tags" Target="../tags/tag1046.xml"/><Relationship Id="rId16" Type="http://schemas.openxmlformats.org/officeDocument/2006/relationships/image" Target="../media/image3.png"/><Relationship Id="rId1" Type="http://schemas.openxmlformats.org/officeDocument/2006/relationships/tags" Target="../tags/tag1045.xml"/><Relationship Id="rId6" Type="http://schemas.openxmlformats.org/officeDocument/2006/relationships/tags" Target="../tags/tag1050.xml"/><Relationship Id="rId11" Type="http://schemas.openxmlformats.org/officeDocument/2006/relationships/tags" Target="../tags/tag1055.xml"/><Relationship Id="rId5" Type="http://schemas.openxmlformats.org/officeDocument/2006/relationships/tags" Target="../tags/tag1049.xml"/><Relationship Id="rId15" Type="http://schemas.openxmlformats.org/officeDocument/2006/relationships/slideLayout" Target="../slideLayouts/slideLayout7.xml"/><Relationship Id="rId10" Type="http://schemas.openxmlformats.org/officeDocument/2006/relationships/tags" Target="../tags/tag1054.xml"/><Relationship Id="rId4" Type="http://schemas.openxmlformats.org/officeDocument/2006/relationships/tags" Target="../tags/tag1048.xml"/><Relationship Id="rId9" Type="http://schemas.openxmlformats.org/officeDocument/2006/relationships/tags" Target="../tags/tag1053.xml"/><Relationship Id="rId14" Type="http://schemas.openxmlformats.org/officeDocument/2006/relationships/tags" Target="../tags/tag1058.xml"/></Relationships>
</file>

<file path=ppt/slides/_rels/slide73.xml.rels><?xml version="1.0" encoding="UTF-8" standalone="yes"?>
<Relationships xmlns="http://schemas.openxmlformats.org/package/2006/relationships"><Relationship Id="rId8" Type="http://schemas.openxmlformats.org/officeDocument/2006/relationships/tags" Target="../tags/tag1066.xml"/><Relationship Id="rId13" Type="http://schemas.openxmlformats.org/officeDocument/2006/relationships/tags" Target="../tags/tag1071.xml"/><Relationship Id="rId3" Type="http://schemas.openxmlformats.org/officeDocument/2006/relationships/tags" Target="../tags/tag1061.xml"/><Relationship Id="rId7" Type="http://schemas.openxmlformats.org/officeDocument/2006/relationships/tags" Target="../tags/tag1065.xml"/><Relationship Id="rId12" Type="http://schemas.openxmlformats.org/officeDocument/2006/relationships/tags" Target="../tags/tag1070.xml"/><Relationship Id="rId17" Type="http://schemas.openxmlformats.org/officeDocument/2006/relationships/image" Target="../media/image4.png"/><Relationship Id="rId2" Type="http://schemas.openxmlformats.org/officeDocument/2006/relationships/tags" Target="../tags/tag1060.xml"/><Relationship Id="rId16" Type="http://schemas.openxmlformats.org/officeDocument/2006/relationships/image" Target="../media/image3.png"/><Relationship Id="rId1" Type="http://schemas.openxmlformats.org/officeDocument/2006/relationships/tags" Target="../tags/tag1059.xml"/><Relationship Id="rId6" Type="http://schemas.openxmlformats.org/officeDocument/2006/relationships/tags" Target="../tags/tag1064.xml"/><Relationship Id="rId11" Type="http://schemas.openxmlformats.org/officeDocument/2006/relationships/tags" Target="../tags/tag1069.xml"/><Relationship Id="rId5" Type="http://schemas.openxmlformats.org/officeDocument/2006/relationships/tags" Target="../tags/tag1063.xml"/><Relationship Id="rId15" Type="http://schemas.openxmlformats.org/officeDocument/2006/relationships/slideLayout" Target="../slideLayouts/slideLayout7.xml"/><Relationship Id="rId10" Type="http://schemas.openxmlformats.org/officeDocument/2006/relationships/tags" Target="../tags/tag1068.xml"/><Relationship Id="rId4" Type="http://schemas.openxmlformats.org/officeDocument/2006/relationships/tags" Target="../tags/tag1062.xml"/><Relationship Id="rId9" Type="http://schemas.openxmlformats.org/officeDocument/2006/relationships/tags" Target="../tags/tag1067.xml"/><Relationship Id="rId14" Type="http://schemas.openxmlformats.org/officeDocument/2006/relationships/tags" Target="../tags/tag1072.xml"/></Relationships>
</file>

<file path=ppt/slides/_rels/slide74.xml.rels><?xml version="1.0" encoding="UTF-8" standalone="yes"?>
<Relationships xmlns="http://schemas.openxmlformats.org/package/2006/relationships"><Relationship Id="rId8" Type="http://schemas.openxmlformats.org/officeDocument/2006/relationships/tags" Target="../tags/tag1080.xml"/><Relationship Id="rId13" Type="http://schemas.openxmlformats.org/officeDocument/2006/relationships/tags" Target="../tags/tag1085.xml"/><Relationship Id="rId18" Type="http://schemas.openxmlformats.org/officeDocument/2006/relationships/image" Target="../media/image66.png"/><Relationship Id="rId3" Type="http://schemas.openxmlformats.org/officeDocument/2006/relationships/tags" Target="../tags/tag1075.xml"/><Relationship Id="rId7" Type="http://schemas.openxmlformats.org/officeDocument/2006/relationships/tags" Target="../tags/tag1079.xml"/><Relationship Id="rId12" Type="http://schemas.openxmlformats.org/officeDocument/2006/relationships/tags" Target="../tags/tag1084.xml"/><Relationship Id="rId17" Type="http://schemas.openxmlformats.org/officeDocument/2006/relationships/image" Target="../media/image4.png"/><Relationship Id="rId2" Type="http://schemas.openxmlformats.org/officeDocument/2006/relationships/tags" Target="../tags/tag1074.xml"/><Relationship Id="rId16" Type="http://schemas.openxmlformats.org/officeDocument/2006/relationships/image" Target="../media/image3.png"/><Relationship Id="rId1" Type="http://schemas.openxmlformats.org/officeDocument/2006/relationships/tags" Target="../tags/tag1073.xml"/><Relationship Id="rId6" Type="http://schemas.openxmlformats.org/officeDocument/2006/relationships/tags" Target="../tags/tag1078.xml"/><Relationship Id="rId11" Type="http://schemas.openxmlformats.org/officeDocument/2006/relationships/tags" Target="../tags/tag1083.xml"/><Relationship Id="rId5" Type="http://schemas.openxmlformats.org/officeDocument/2006/relationships/tags" Target="../tags/tag1077.xml"/><Relationship Id="rId15" Type="http://schemas.openxmlformats.org/officeDocument/2006/relationships/slideLayout" Target="../slideLayouts/slideLayout7.xml"/><Relationship Id="rId10" Type="http://schemas.openxmlformats.org/officeDocument/2006/relationships/tags" Target="../tags/tag1082.xml"/><Relationship Id="rId19" Type="http://schemas.openxmlformats.org/officeDocument/2006/relationships/image" Target="../media/image67.png"/><Relationship Id="rId4" Type="http://schemas.openxmlformats.org/officeDocument/2006/relationships/tags" Target="../tags/tag1076.xml"/><Relationship Id="rId9" Type="http://schemas.openxmlformats.org/officeDocument/2006/relationships/tags" Target="../tags/tag1081.xml"/><Relationship Id="rId14" Type="http://schemas.openxmlformats.org/officeDocument/2006/relationships/tags" Target="../tags/tag1086.xml"/></Relationships>
</file>

<file path=ppt/slides/_rels/slide75.xml.rels><?xml version="1.0" encoding="UTF-8" standalone="yes"?>
<Relationships xmlns="http://schemas.openxmlformats.org/package/2006/relationships"><Relationship Id="rId8" Type="http://schemas.openxmlformats.org/officeDocument/2006/relationships/tags" Target="../tags/tag1094.xml"/><Relationship Id="rId13" Type="http://schemas.openxmlformats.org/officeDocument/2006/relationships/tags" Target="../tags/tag1099.xml"/><Relationship Id="rId3" Type="http://schemas.openxmlformats.org/officeDocument/2006/relationships/tags" Target="../tags/tag1089.xml"/><Relationship Id="rId7" Type="http://schemas.openxmlformats.org/officeDocument/2006/relationships/tags" Target="../tags/tag1093.xml"/><Relationship Id="rId12" Type="http://schemas.openxmlformats.org/officeDocument/2006/relationships/tags" Target="../tags/tag1098.xml"/><Relationship Id="rId17" Type="http://schemas.openxmlformats.org/officeDocument/2006/relationships/image" Target="../media/image4.png"/><Relationship Id="rId2" Type="http://schemas.openxmlformats.org/officeDocument/2006/relationships/tags" Target="../tags/tag1088.xml"/><Relationship Id="rId16" Type="http://schemas.openxmlformats.org/officeDocument/2006/relationships/image" Target="../media/image3.png"/><Relationship Id="rId1" Type="http://schemas.openxmlformats.org/officeDocument/2006/relationships/tags" Target="../tags/tag1087.xml"/><Relationship Id="rId6" Type="http://schemas.openxmlformats.org/officeDocument/2006/relationships/tags" Target="../tags/tag1092.xml"/><Relationship Id="rId11" Type="http://schemas.openxmlformats.org/officeDocument/2006/relationships/tags" Target="../tags/tag1097.xml"/><Relationship Id="rId5" Type="http://schemas.openxmlformats.org/officeDocument/2006/relationships/tags" Target="../tags/tag1091.xml"/><Relationship Id="rId15" Type="http://schemas.openxmlformats.org/officeDocument/2006/relationships/slideLayout" Target="../slideLayouts/slideLayout7.xml"/><Relationship Id="rId10" Type="http://schemas.openxmlformats.org/officeDocument/2006/relationships/tags" Target="../tags/tag1096.xml"/><Relationship Id="rId4" Type="http://schemas.openxmlformats.org/officeDocument/2006/relationships/tags" Target="../tags/tag1090.xml"/><Relationship Id="rId9" Type="http://schemas.openxmlformats.org/officeDocument/2006/relationships/tags" Target="../tags/tag1095.xml"/><Relationship Id="rId14" Type="http://schemas.openxmlformats.org/officeDocument/2006/relationships/tags" Target="../tags/tag1100.xml"/></Relationships>
</file>

<file path=ppt/slides/_rels/slide76.xml.rels><?xml version="1.0" encoding="UTF-8" standalone="yes"?>
<Relationships xmlns="http://schemas.openxmlformats.org/package/2006/relationships"><Relationship Id="rId8" Type="http://schemas.openxmlformats.org/officeDocument/2006/relationships/tags" Target="../tags/tag1108.xml"/><Relationship Id="rId13" Type="http://schemas.openxmlformats.org/officeDocument/2006/relationships/tags" Target="../tags/tag1113.xml"/><Relationship Id="rId18" Type="http://schemas.openxmlformats.org/officeDocument/2006/relationships/image" Target="../media/image68.png"/><Relationship Id="rId3" Type="http://schemas.openxmlformats.org/officeDocument/2006/relationships/tags" Target="../tags/tag1103.xml"/><Relationship Id="rId7" Type="http://schemas.openxmlformats.org/officeDocument/2006/relationships/tags" Target="../tags/tag1107.xml"/><Relationship Id="rId12" Type="http://schemas.openxmlformats.org/officeDocument/2006/relationships/tags" Target="../tags/tag1112.xml"/><Relationship Id="rId17" Type="http://schemas.openxmlformats.org/officeDocument/2006/relationships/image" Target="../media/image4.png"/><Relationship Id="rId2" Type="http://schemas.openxmlformats.org/officeDocument/2006/relationships/tags" Target="../tags/tag1102.xml"/><Relationship Id="rId16" Type="http://schemas.openxmlformats.org/officeDocument/2006/relationships/image" Target="../media/image3.png"/><Relationship Id="rId1" Type="http://schemas.openxmlformats.org/officeDocument/2006/relationships/tags" Target="../tags/tag1101.xml"/><Relationship Id="rId6" Type="http://schemas.openxmlformats.org/officeDocument/2006/relationships/tags" Target="../tags/tag1106.xml"/><Relationship Id="rId11" Type="http://schemas.openxmlformats.org/officeDocument/2006/relationships/tags" Target="../tags/tag1111.xml"/><Relationship Id="rId5" Type="http://schemas.openxmlformats.org/officeDocument/2006/relationships/tags" Target="../tags/tag1105.xml"/><Relationship Id="rId15" Type="http://schemas.openxmlformats.org/officeDocument/2006/relationships/slideLayout" Target="../slideLayouts/slideLayout7.xml"/><Relationship Id="rId10" Type="http://schemas.openxmlformats.org/officeDocument/2006/relationships/tags" Target="../tags/tag1110.xml"/><Relationship Id="rId4" Type="http://schemas.openxmlformats.org/officeDocument/2006/relationships/tags" Target="../tags/tag1104.xml"/><Relationship Id="rId9" Type="http://schemas.openxmlformats.org/officeDocument/2006/relationships/tags" Target="../tags/tag1109.xml"/><Relationship Id="rId14" Type="http://schemas.openxmlformats.org/officeDocument/2006/relationships/tags" Target="../tags/tag1114.xml"/></Relationships>
</file>

<file path=ppt/slides/_rels/slide77.xml.rels><?xml version="1.0" encoding="UTF-8" standalone="yes"?>
<Relationships xmlns="http://schemas.openxmlformats.org/package/2006/relationships"><Relationship Id="rId8" Type="http://schemas.openxmlformats.org/officeDocument/2006/relationships/tags" Target="../tags/tag1122.xml"/><Relationship Id="rId13" Type="http://schemas.openxmlformats.org/officeDocument/2006/relationships/tags" Target="../tags/tag1127.xml"/><Relationship Id="rId18" Type="http://schemas.openxmlformats.org/officeDocument/2006/relationships/image" Target="../media/image69.png"/><Relationship Id="rId3" Type="http://schemas.openxmlformats.org/officeDocument/2006/relationships/tags" Target="../tags/tag1117.xml"/><Relationship Id="rId7" Type="http://schemas.openxmlformats.org/officeDocument/2006/relationships/tags" Target="../tags/tag1121.xml"/><Relationship Id="rId12" Type="http://schemas.openxmlformats.org/officeDocument/2006/relationships/tags" Target="../tags/tag1126.xml"/><Relationship Id="rId17" Type="http://schemas.openxmlformats.org/officeDocument/2006/relationships/image" Target="../media/image4.png"/><Relationship Id="rId2" Type="http://schemas.openxmlformats.org/officeDocument/2006/relationships/tags" Target="../tags/tag1116.xml"/><Relationship Id="rId16" Type="http://schemas.openxmlformats.org/officeDocument/2006/relationships/image" Target="../media/image3.png"/><Relationship Id="rId1" Type="http://schemas.openxmlformats.org/officeDocument/2006/relationships/tags" Target="../tags/tag1115.xml"/><Relationship Id="rId6" Type="http://schemas.openxmlformats.org/officeDocument/2006/relationships/tags" Target="../tags/tag1120.xml"/><Relationship Id="rId11" Type="http://schemas.openxmlformats.org/officeDocument/2006/relationships/tags" Target="../tags/tag1125.xml"/><Relationship Id="rId5" Type="http://schemas.openxmlformats.org/officeDocument/2006/relationships/tags" Target="../tags/tag1119.xml"/><Relationship Id="rId15" Type="http://schemas.openxmlformats.org/officeDocument/2006/relationships/slideLayout" Target="../slideLayouts/slideLayout7.xml"/><Relationship Id="rId10" Type="http://schemas.openxmlformats.org/officeDocument/2006/relationships/tags" Target="../tags/tag1124.xml"/><Relationship Id="rId4" Type="http://schemas.openxmlformats.org/officeDocument/2006/relationships/tags" Target="../tags/tag1118.xml"/><Relationship Id="rId9" Type="http://schemas.openxmlformats.org/officeDocument/2006/relationships/tags" Target="../tags/tag1123.xml"/><Relationship Id="rId14" Type="http://schemas.openxmlformats.org/officeDocument/2006/relationships/tags" Target="../tags/tag1128.xml"/></Relationships>
</file>

<file path=ppt/slides/_rels/slide78.xml.rels><?xml version="1.0" encoding="UTF-8" standalone="yes"?>
<Relationships xmlns="http://schemas.openxmlformats.org/package/2006/relationships"><Relationship Id="rId8" Type="http://schemas.openxmlformats.org/officeDocument/2006/relationships/tags" Target="../tags/tag1136.xml"/><Relationship Id="rId13" Type="http://schemas.openxmlformats.org/officeDocument/2006/relationships/tags" Target="../tags/tag1141.xml"/><Relationship Id="rId3" Type="http://schemas.openxmlformats.org/officeDocument/2006/relationships/tags" Target="../tags/tag1131.xml"/><Relationship Id="rId7" Type="http://schemas.openxmlformats.org/officeDocument/2006/relationships/tags" Target="../tags/tag1135.xml"/><Relationship Id="rId12" Type="http://schemas.openxmlformats.org/officeDocument/2006/relationships/tags" Target="../tags/tag1140.xml"/><Relationship Id="rId17" Type="http://schemas.openxmlformats.org/officeDocument/2006/relationships/image" Target="../media/image4.png"/><Relationship Id="rId2" Type="http://schemas.openxmlformats.org/officeDocument/2006/relationships/tags" Target="../tags/tag1130.xml"/><Relationship Id="rId16" Type="http://schemas.openxmlformats.org/officeDocument/2006/relationships/image" Target="../media/image3.png"/><Relationship Id="rId1" Type="http://schemas.openxmlformats.org/officeDocument/2006/relationships/tags" Target="../tags/tag1129.xml"/><Relationship Id="rId6" Type="http://schemas.openxmlformats.org/officeDocument/2006/relationships/tags" Target="../tags/tag1134.xml"/><Relationship Id="rId11" Type="http://schemas.openxmlformats.org/officeDocument/2006/relationships/tags" Target="../tags/tag1139.xml"/><Relationship Id="rId5" Type="http://schemas.openxmlformats.org/officeDocument/2006/relationships/tags" Target="../tags/tag1133.xml"/><Relationship Id="rId15" Type="http://schemas.openxmlformats.org/officeDocument/2006/relationships/slideLayout" Target="../slideLayouts/slideLayout7.xml"/><Relationship Id="rId10" Type="http://schemas.openxmlformats.org/officeDocument/2006/relationships/tags" Target="../tags/tag1138.xml"/><Relationship Id="rId4" Type="http://schemas.openxmlformats.org/officeDocument/2006/relationships/tags" Target="../tags/tag1132.xml"/><Relationship Id="rId9" Type="http://schemas.openxmlformats.org/officeDocument/2006/relationships/tags" Target="../tags/tag1137.xml"/><Relationship Id="rId14" Type="http://schemas.openxmlformats.org/officeDocument/2006/relationships/tags" Target="../tags/tag1142.xml"/></Relationships>
</file>

<file path=ppt/slides/_rels/slide79.xml.rels><?xml version="1.0" encoding="UTF-8" standalone="yes"?>
<Relationships xmlns="http://schemas.openxmlformats.org/package/2006/relationships"><Relationship Id="rId8" Type="http://schemas.openxmlformats.org/officeDocument/2006/relationships/tags" Target="../tags/tag1150.xml"/><Relationship Id="rId13" Type="http://schemas.openxmlformats.org/officeDocument/2006/relationships/tags" Target="../tags/tag1155.xml"/><Relationship Id="rId18" Type="http://schemas.openxmlformats.org/officeDocument/2006/relationships/image" Target="../media/image70.png"/><Relationship Id="rId3" Type="http://schemas.openxmlformats.org/officeDocument/2006/relationships/tags" Target="../tags/tag1145.xml"/><Relationship Id="rId7" Type="http://schemas.openxmlformats.org/officeDocument/2006/relationships/tags" Target="../tags/tag1149.xml"/><Relationship Id="rId12" Type="http://schemas.openxmlformats.org/officeDocument/2006/relationships/tags" Target="../tags/tag1154.xml"/><Relationship Id="rId17" Type="http://schemas.openxmlformats.org/officeDocument/2006/relationships/image" Target="../media/image4.png"/><Relationship Id="rId2" Type="http://schemas.openxmlformats.org/officeDocument/2006/relationships/tags" Target="../tags/tag1144.xml"/><Relationship Id="rId16" Type="http://schemas.openxmlformats.org/officeDocument/2006/relationships/image" Target="../media/image3.png"/><Relationship Id="rId1" Type="http://schemas.openxmlformats.org/officeDocument/2006/relationships/tags" Target="../tags/tag1143.xml"/><Relationship Id="rId6" Type="http://schemas.openxmlformats.org/officeDocument/2006/relationships/tags" Target="../tags/tag1148.xml"/><Relationship Id="rId11" Type="http://schemas.openxmlformats.org/officeDocument/2006/relationships/tags" Target="../tags/tag1153.xml"/><Relationship Id="rId5" Type="http://schemas.openxmlformats.org/officeDocument/2006/relationships/tags" Target="../tags/tag1147.xml"/><Relationship Id="rId15" Type="http://schemas.openxmlformats.org/officeDocument/2006/relationships/slideLayout" Target="../slideLayouts/slideLayout7.xml"/><Relationship Id="rId10" Type="http://schemas.openxmlformats.org/officeDocument/2006/relationships/tags" Target="../tags/tag1152.xml"/><Relationship Id="rId4" Type="http://schemas.openxmlformats.org/officeDocument/2006/relationships/tags" Target="../tags/tag1146.xml"/><Relationship Id="rId9" Type="http://schemas.openxmlformats.org/officeDocument/2006/relationships/tags" Target="../tags/tag1151.xml"/><Relationship Id="rId14" Type="http://schemas.openxmlformats.org/officeDocument/2006/relationships/tags" Target="../tags/tag1156.xml"/></Relationships>
</file>

<file path=ppt/slides/_rels/slide8.xml.rels><?xml version="1.0" encoding="UTF-8" standalone="yes"?>
<Relationships xmlns="http://schemas.openxmlformats.org/package/2006/relationships"><Relationship Id="rId8" Type="http://schemas.openxmlformats.org/officeDocument/2006/relationships/tags" Target="../tags/tag156.xml"/><Relationship Id="rId13" Type="http://schemas.openxmlformats.org/officeDocument/2006/relationships/tags" Target="../tags/tag161.xml"/><Relationship Id="rId18" Type="http://schemas.openxmlformats.org/officeDocument/2006/relationships/image" Target="../media/image6.png"/><Relationship Id="rId3" Type="http://schemas.openxmlformats.org/officeDocument/2006/relationships/tags" Target="../tags/tag151.xml"/><Relationship Id="rId7" Type="http://schemas.openxmlformats.org/officeDocument/2006/relationships/tags" Target="../tags/tag155.xml"/><Relationship Id="rId12" Type="http://schemas.openxmlformats.org/officeDocument/2006/relationships/tags" Target="../tags/tag160.xml"/><Relationship Id="rId17" Type="http://schemas.openxmlformats.org/officeDocument/2006/relationships/image" Target="../media/image4.png"/><Relationship Id="rId2" Type="http://schemas.openxmlformats.org/officeDocument/2006/relationships/tags" Target="../tags/tag150.xml"/><Relationship Id="rId16" Type="http://schemas.openxmlformats.org/officeDocument/2006/relationships/image" Target="../media/image3.png"/><Relationship Id="rId1" Type="http://schemas.openxmlformats.org/officeDocument/2006/relationships/tags" Target="../tags/tag149.xml"/><Relationship Id="rId6" Type="http://schemas.openxmlformats.org/officeDocument/2006/relationships/tags" Target="../tags/tag154.xml"/><Relationship Id="rId11" Type="http://schemas.openxmlformats.org/officeDocument/2006/relationships/tags" Target="../tags/tag159.xml"/><Relationship Id="rId5" Type="http://schemas.openxmlformats.org/officeDocument/2006/relationships/tags" Target="../tags/tag153.xml"/><Relationship Id="rId15" Type="http://schemas.openxmlformats.org/officeDocument/2006/relationships/slideLayout" Target="../slideLayouts/slideLayout7.xml"/><Relationship Id="rId10" Type="http://schemas.openxmlformats.org/officeDocument/2006/relationships/tags" Target="../tags/tag158.xml"/><Relationship Id="rId4" Type="http://schemas.openxmlformats.org/officeDocument/2006/relationships/tags" Target="../tags/tag152.xml"/><Relationship Id="rId9" Type="http://schemas.openxmlformats.org/officeDocument/2006/relationships/tags" Target="../tags/tag157.xml"/><Relationship Id="rId14" Type="http://schemas.openxmlformats.org/officeDocument/2006/relationships/tags" Target="../tags/tag162.xml"/></Relationships>
</file>

<file path=ppt/slides/_rels/slide80.xml.rels><?xml version="1.0" encoding="UTF-8" standalone="yes"?>
<Relationships xmlns="http://schemas.openxmlformats.org/package/2006/relationships"><Relationship Id="rId8" Type="http://schemas.openxmlformats.org/officeDocument/2006/relationships/tags" Target="../tags/tag1164.xml"/><Relationship Id="rId13" Type="http://schemas.openxmlformats.org/officeDocument/2006/relationships/tags" Target="../tags/tag1169.xml"/><Relationship Id="rId18" Type="http://schemas.openxmlformats.org/officeDocument/2006/relationships/image" Target="../media/image71.png"/><Relationship Id="rId3" Type="http://schemas.openxmlformats.org/officeDocument/2006/relationships/tags" Target="../tags/tag1159.xml"/><Relationship Id="rId7" Type="http://schemas.openxmlformats.org/officeDocument/2006/relationships/tags" Target="../tags/tag1163.xml"/><Relationship Id="rId12" Type="http://schemas.openxmlformats.org/officeDocument/2006/relationships/tags" Target="../tags/tag1168.xml"/><Relationship Id="rId17" Type="http://schemas.openxmlformats.org/officeDocument/2006/relationships/image" Target="../media/image4.png"/><Relationship Id="rId2" Type="http://schemas.openxmlformats.org/officeDocument/2006/relationships/tags" Target="../tags/tag1158.xml"/><Relationship Id="rId16" Type="http://schemas.openxmlformats.org/officeDocument/2006/relationships/image" Target="../media/image3.png"/><Relationship Id="rId1" Type="http://schemas.openxmlformats.org/officeDocument/2006/relationships/tags" Target="../tags/tag1157.xml"/><Relationship Id="rId6" Type="http://schemas.openxmlformats.org/officeDocument/2006/relationships/tags" Target="../tags/tag1162.xml"/><Relationship Id="rId11" Type="http://schemas.openxmlformats.org/officeDocument/2006/relationships/tags" Target="../tags/tag1167.xml"/><Relationship Id="rId5" Type="http://schemas.openxmlformats.org/officeDocument/2006/relationships/tags" Target="../tags/tag1161.xml"/><Relationship Id="rId15" Type="http://schemas.openxmlformats.org/officeDocument/2006/relationships/slideLayout" Target="../slideLayouts/slideLayout7.xml"/><Relationship Id="rId10" Type="http://schemas.openxmlformats.org/officeDocument/2006/relationships/tags" Target="../tags/tag1166.xml"/><Relationship Id="rId4" Type="http://schemas.openxmlformats.org/officeDocument/2006/relationships/tags" Target="../tags/tag1160.xml"/><Relationship Id="rId9" Type="http://schemas.openxmlformats.org/officeDocument/2006/relationships/tags" Target="../tags/tag1165.xml"/><Relationship Id="rId14" Type="http://schemas.openxmlformats.org/officeDocument/2006/relationships/tags" Target="../tags/tag1170.xml"/></Relationships>
</file>

<file path=ppt/slides/_rels/slide81.xml.rels><?xml version="1.0" encoding="UTF-8" standalone="yes"?>
<Relationships xmlns="http://schemas.openxmlformats.org/package/2006/relationships"><Relationship Id="rId8" Type="http://schemas.openxmlformats.org/officeDocument/2006/relationships/tags" Target="../tags/tag1178.xml"/><Relationship Id="rId13" Type="http://schemas.openxmlformats.org/officeDocument/2006/relationships/tags" Target="../tags/tag1183.xml"/><Relationship Id="rId18" Type="http://schemas.openxmlformats.org/officeDocument/2006/relationships/image" Target="../media/image72.png"/><Relationship Id="rId3" Type="http://schemas.openxmlformats.org/officeDocument/2006/relationships/tags" Target="../tags/tag1173.xml"/><Relationship Id="rId7" Type="http://schemas.openxmlformats.org/officeDocument/2006/relationships/tags" Target="../tags/tag1177.xml"/><Relationship Id="rId12" Type="http://schemas.openxmlformats.org/officeDocument/2006/relationships/tags" Target="../tags/tag1182.xml"/><Relationship Id="rId17" Type="http://schemas.openxmlformats.org/officeDocument/2006/relationships/image" Target="../media/image4.png"/><Relationship Id="rId2" Type="http://schemas.openxmlformats.org/officeDocument/2006/relationships/tags" Target="../tags/tag1172.xml"/><Relationship Id="rId16" Type="http://schemas.openxmlformats.org/officeDocument/2006/relationships/image" Target="../media/image3.png"/><Relationship Id="rId1" Type="http://schemas.openxmlformats.org/officeDocument/2006/relationships/tags" Target="../tags/tag1171.xml"/><Relationship Id="rId6" Type="http://schemas.openxmlformats.org/officeDocument/2006/relationships/tags" Target="../tags/tag1176.xml"/><Relationship Id="rId11" Type="http://schemas.openxmlformats.org/officeDocument/2006/relationships/tags" Target="../tags/tag1181.xml"/><Relationship Id="rId5" Type="http://schemas.openxmlformats.org/officeDocument/2006/relationships/tags" Target="../tags/tag1175.xml"/><Relationship Id="rId15" Type="http://schemas.openxmlformats.org/officeDocument/2006/relationships/slideLayout" Target="../slideLayouts/slideLayout7.xml"/><Relationship Id="rId10" Type="http://schemas.openxmlformats.org/officeDocument/2006/relationships/tags" Target="../tags/tag1180.xml"/><Relationship Id="rId4" Type="http://schemas.openxmlformats.org/officeDocument/2006/relationships/tags" Target="../tags/tag1174.xml"/><Relationship Id="rId9" Type="http://schemas.openxmlformats.org/officeDocument/2006/relationships/tags" Target="../tags/tag1179.xml"/><Relationship Id="rId14" Type="http://schemas.openxmlformats.org/officeDocument/2006/relationships/tags" Target="../tags/tag1184.xml"/></Relationships>
</file>

<file path=ppt/slides/_rels/slide82.xml.rels><?xml version="1.0" encoding="UTF-8" standalone="yes"?>
<Relationships xmlns="http://schemas.openxmlformats.org/package/2006/relationships"><Relationship Id="rId8" Type="http://schemas.openxmlformats.org/officeDocument/2006/relationships/tags" Target="../tags/tag1192.xml"/><Relationship Id="rId13" Type="http://schemas.openxmlformats.org/officeDocument/2006/relationships/tags" Target="../tags/tag1197.xml"/><Relationship Id="rId18" Type="http://schemas.openxmlformats.org/officeDocument/2006/relationships/image" Target="../media/image73.png"/><Relationship Id="rId3" Type="http://schemas.openxmlformats.org/officeDocument/2006/relationships/tags" Target="../tags/tag1187.xml"/><Relationship Id="rId21" Type="http://schemas.openxmlformats.org/officeDocument/2006/relationships/image" Target="../media/image75.wmf"/><Relationship Id="rId7" Type="http://schemas.openxmlformats.org/officeDocument/2006/relationships/tags" Target="../tags/tag1191.xml"/><Relationship Id="rId12" Type="http://schemas.openxmlformats.org/officeDocument/2006/relationships/tags" Target="../tags/tag1196.xml"/><Relationship Id="rId17" Type="http://schemas.openxmlformats.org/officeDocument/2006/relationships/image" Target="../media/image4.png"/><Relationship Id="rId2" Type="http://schemas.openxmlformats.org/officeDocument/2006/relationships/tags" Target="../tags/tag1186.xml"/><Relationship Id="rId16" Type="http://schemas.openxmlformats.org/officeDocument/2006/relationships/image" Target="../media/image3.png"/><Relationship Id="rId20" Type="http://schemas.openxmlformats.org/officeDocument/2006/relationships/oleObject" Target="../embeddings/oleObject1.bin"/><Relationship Id="rId1" Type="http://schemas.openxmlformats.org/officeDocument/2006/relationships/tags" Target="../tags/tag1185.xml"/><Relationship Id="rId6" Type="http://schemas.openxmlformats.org/officeDocument/2006/relationships/tags" Target="../tags/tag1190.xml"/><Relationship Id="rId11" Type="http://schemas.openxmlformats.org/officeDocument/2006/relationships/tags" Target="../tags/tag1195.xml"/><Relationship Id="rId5" Type="http://schemas.openxmlformats.org/officeDocument/2006/relationships/tags" Target="../tags/tag1189.xml"/><Relationship Id="rId15" Type="http://schemas.openxmlformats.org/officeDocument/2006/relationships/slideLayout" Target="../slideLayouts/slideLayout7.xml"/><Relationship Id="rId10" Type="http://schemas.openxmlformats.org/officeDocument/2006/relationships/tags" Target="../tags/tag1194.xml"/><Relationship Id="rId19" Type="http://schemas.openxmlformats.org/officeDocument/2006/relationships/image" Target="../media/image74.png"/><Relationship Id="rId4" Type="http://schemas.openxmlformats.org/officeDocument/2006/relationships/tags" Target="../tags/tag1188.xml"/><Relationship Id="rId9" Type="http://schemas.openxmlformats.org/officeDocument/2006/relationships/tags" Target="../tags/tag1193.xml"/><Relationship Id="rId14" Type="http://schemas.openxmlformats.org/officeDocument/2006/relationships/tags" Target="../tags/tag1198.xml"/><Relationship Id="rId22" Type="http://schemas.openxmlformats.org/officeDocument/2006/relationships/image" Target="../media/image76.png"/></Relationships>
</file>

<file path=ppt/slides/_rels/slide83.xml.rels><?xml version="1.0" encoding="UTF-8" standalone="yes"?>
<Relationships xmlns="http://schemas.openxmlformats.org/package/2006/relationships"><Relationship Id="rId8" Type="http://schemas.openxmlformats.org/officeDocument/2006/relationships/tags" Target="../tags/tag1206.xml"/><Relationship Id="rId13" Type="http://schemas.openxmlformats.org/officeDocument/2006/relationships/tags" Target="../tags/tag1211.xml"/><Relationship Id="rId18" Type="http://schemas.openxmlformats.org/officeDocument/2006/relationships/image" Target="../media/image77.png"/><Relationship Id="rId3" Type="http://schemas.openxmlformats.org/officeDocument/2006/relationships/tags" Target="../tags/tag1201.xml"/><Relationship Id="rId7" Type="http://schemas.openxmlformats.org/officeDocument/2006/relationships/tags" Target="../tags/tag1205.xml"/><Relationship Id="rId12" Type="http://schemas.openxmlformats.org/officeDocument/2006/relationships/tags" Target="../tags/tag1210.xml"/><Relationship Id="rId17" Type="http://schemas.openxmlformats.org/officeDocument/2006/relationships/image" Target="../media/image4.png"/><Relationship Id="rId2" Type="http://schemas.openxmlformats.org/officeDocument/2006/relationships/tags" Target="../tags/tag1200.xml"/><Relationship Id="rId16" Type="http://schemas.openxmlformats.org/officeDocument/2006/relationships/image" Target="../media/image3.png"/><Relationship Id="rId1" Type="http://schemas.openxmlformats.org/officeDocument/2006/relationships/tags" Target="../tags/tag1199.xml"/><Relationship Id="rId6" Type="http://schemas.openxmlformats.org/officeDocument/2006/relationships/tags" Target="../tags/tag1204.xml"/><Relationship Id="rId11" Type="http://schemas.openxmlformats.org/officeDocument/2006/relationships/tags" Target="../tags/tag1209.xml"/><Relationship Id="rId5" Type="http://schemas.openxmlformats.org/officeDocument/2006/relationships/tags" Target="../tags/tag1203.xml"/><Relationship Id="rId15" Type="http://schemas.openxmlformats.org/officeDocument/2006/relationships/slideLayout" Target="../slideLayouts/slideLayout7.xml"/><Relationship Id="rId10" Type="http://schemas.openxmlformats.org/officeDocument/2006/relationships/tags" Target="../tags/tag1208.xml"/><Relationship Id="rId19" Type="http://schemas.openxmlformats.org/officeDocument/2006/relationships/image" Target="../media/image78.png"/><Relationship Id="rId4" Type="http://schemas.openxmlformats.org/officeDocument/2006/relationships/tags" Target="../tags/tag1202.xml"/><Relationship Id="rId9" Type="http://schemas.openxmlformats.org/officeDocument/2006/relationships/tags" Target="../tags/tag1207.xml"/><Relationship Id="rId14" Type="http://schemas.openxmlformats.org/officeDocument/2006/relationships/tags" Target="../tags/tag1212.xml"/></Relationships>
</file>

<file path=ppt/slides/_rels/slide84.xml.rels><?xml version="1.0" encoding="UTF-8" standalone="yes"?>
<Relationships xmlns="http://schemas.openxmlformats.org/package/2006/relationships"><Relationship Id="rId8" Type="http://schemas.openxmlformats.org/officeDocument/2006/relationships/tags" Target="../tags/tag1220.xml"/><Relationship Id="rId13" Type="http://schemas.openxmlformats.org/officeDocument/2006/relationships/tags" Target="../tags/tag1225.xml"/><Relationship Id="rId18" Type="http://schemas.openxmlformats.org/officeDocument/2006/relationships/image" Target="../media/image79.png"/><Relationship Id="rId3" Type="http://schemas.openxmlformats.org/officeDocument/2006/relationships/tags" Target="../tags/tag1215.xml"/><Relationship Id="rId7" Type="http://schemas.openxmlformats.org/officeDocument/2006/relationships/tags" Target="../tags/tag1219.xml"/><Relationship Id="rId12" Type="http://schemas.openxmlformats.org/officeDocument/2006/relationships/tags" Target="../tags/tag1224.xml"/><Relationship Id="rId17" Type="http://schemas.openxmlformats.org/officeDocument/2006/relationships/image" Target="../media/image4.png"/><Relationship Id="rId2" Type="http://schemas.openxmlformats.org/officeDocument/2006/relationships/tags" Target="../tags/tag1214.xml"/><Relationship Id="rId16" Type="http://schemas.openxmlformats.org/officeDocument/2006/relationships/image" Target="../media/image3.png"/><Relationship Id="rId1" Type="http://schemas.openxmlformats.org/officeDocument/2006/relationships/tags" Target="../tags/tag1213.xml"/><Relationship Id="rId6" Type="http://schemas.openxmlformats.org/officeDocument/2006/relationships/tags" Target="../tags/tag1218.xml"/><Relationship Id="rId11" Type="http://schemas.openxmlformats.org/officeDocument/2006/relationships/tags" Target="../tags/tag1223.xml"/><Relationship Id="rId5" Type="http://schemas.openxmlformats.org/officeDocument/2006/relationships/tags" Target="../tags/tag1217.xml"/><Relationship Id="rId15" Type="http://schemas.openxmlformats.org/officeDocument/2006/relationships/slideLayout" Target="../slideLayouts/slideLayout7.xml"/><Relationship Id="rId10" Type="http://schemas.openxmlformats.org/officeDocument/2006/relationships/tags" Target="../tags/tag1222.xml"/><Relationship Id="rId4" Type="http://schemas.openxmlformats.org/officeDocument/2006/relationships/tags" Target="../tags/tag1216.xml"/><Relationship Id="rId9" Type="http://schemas.openxmlformats.org/officeDocument/2006/relationships/tags" Target="../tags/tag1221.xml"/><Relationship Id="rId14" Type="http://schemas.openxmlformats.org/officeDocument/2006/relationships/tags" Target="../tags/tag1226.xml"/></Relationships>
</file>

<file path=ppt/slides/_rels/slide85.xml.rels><?xml version="1.0" encoding="UTF-8" standalone="yes"?>
<Relationships xmlns="http://schemas.openxmlformats.org/package/2006/relationships"><Relationship Id="rId8" Type="http://schemas.openxmlformats.org/officeDocument/2006/relationships/tags" Target="../tags/tag1234.xml"/><Relationship Id="rId13" Type="http://schemas.openxmlformats.org/officeDocument/2006/relationships/tags" Target="../tags/tag1239.xml"/><Relationship Id="rId18" Type="http://schemas.openxmlformats.org/officeDocument/2006/relationships/image" Target="../media/image80.png"/><Relationship Id="rId3" Type="http://schemas.openxmlformats.org/officeDocument/2006/relationships/tags" Target="../tags/tag1229.xml"/><Relationship Id="rId7" Type="http://schemas.openxmlformats.org/officeDocument/2006/relationships/tags" Target="../tags/tag1233.xml"/><Relationship Id="rId12" Type="http://schemas.openxmlformats.org/officeDocument/2006/relationships/tags" Target="../tags/tag1238.xml"/><Relationship Id="rId17" Type="http://schemas.openxmlformats.org/officeDocument/2006/relationships/image" Target="../media/image4.png"/><Relationship Id="rId2" Type="http://schemas.openxmlformats.org/officeDocument/2006/relationships/tags" Target="../tags/tag1228.xml"/><Relationship Id="rId16" Type="http://schemas.openxmlformats.org/officeDocument/2006/relationships/image" Target="../media/image3.png"/><Relationship Id="rId1" Type="http://schemas.openxmlformats.org/officeDocument/2006/relationships/tags" Target="../tags/tag1227.xml"/><Relationship Id="rId6" Type="http://schemas.openxmlformats.org/officeDocument/2006/relationships/tags" Target="../tags/tag1232.xml"/><Relationship Id="rId11" Type="http://schemas.openxmlformats.org/officeDocument/2006/relationships/tags" Target="../tags/tag1237.xml"/><Relationship Id="rId5" Type="http://schemas.openxmlformats.org/officeDocument/2006/relationships/tags" Target="../tags/tag1231.xml"/><Relationship Id="rId15" Type="http://schemas.openxmlformats.org/officeDocument/2006/relationships/slideLayout" Target="../slideLayouts/slideLayout7.xml"/><Relationship Id="rId10" Type="http://schemas.openxmlformats.org/officeDocument/2006/relationships/tags" Target="../tags/tag1236.xml"/><Relationship Id="rId4" Type="http://schemas.openxmlformats.org/officeDocument/2006/relationships/tags" Target="../tags/tag1230.xml"/><Relationship Id="rId9" Type="http://schemas.openxmlformats.org/officeDocument/2006/relationships/tags" Target="../tags/tag1235.xml"/><Relationship Id="rId14" Type="http://schemas.openxmlformats.org/officeDocument/2006/relationships/tags" Target="../tags/tag1240.xml"/></Relationships>
</file>

<file path=ppt/slides/_rels/slide86.xml.rels><?xml version="1.0" encoding="UTF-8" standalone="yes"?>
<Relationships xmlns="http://schemas.openxmlformats.org/package/2006/relationships"><Relationship Id="rId8" Type="http://schemas.openxmlformats.org/officeDocument/2006/relationships/tags" Target="../tags/tag1248.xml"/><Relationship Id="rId13" Type="http://schemas.openxmlformats.org/officeDocument/2006/relationships/tags" Target="../tags/tag1253.xml"/><Relationship Id="rId18" Type="http://schemas.openxmlformats.org/officeDocument/2006/relationships/image" Target="../media/image81.png"/><Relationship Id="rId3" Type="http://schemas.openxmlformats.org/officeDocument/2006/relationships/tags" Target="../tags/tag1243.xml"/><Relationship Id="rId7" Type="http://schemas.openxmlformats.org/officeDocument/2006/relationships/tags" Target="../tags/tag1247.xml"/><Relationship Id="rId12" Type="http://schemas.openxmlformats.org/officeDocument/2006/relationships/tags" Target="../tags/tag1252.xml"/><Relationship Id="rId17" Type="http://schemas.openxmlformats.org/officeDocument/2006/relationships/image" Target="../media/image4.png"/><Relationship Id="rId2" Type="http://schemas.openxmlformats.org/officeDocument/2006/relationships/tags" Target="../tags/tag1242.xml"/><Relationship Id="rId16" Type="http://schemas.openxmlformats.org/officeDocument/2006/relationships/image" Target="../media/image3.png"/><Relationship Id="rId1" Type="http://schemas.openxmlformats.org/officeDocument/2006/relationships/tags" Target="../tags/tag1241.xml"/><Relationship Id="rId6" Type="http://schemas.openxmlformats.org/officeDocument/2006/relationships/tags" Target="../tags/tag1246.xml"/><Relationship Id="rId11" Type="http://schemas.openxmlformats.org/officeDocument/2006/relationships/tags" Target="../tags/tag1251.xml"/><Relationship Id="rId5" Type="http://schemas.openxmlformats.org/officeDocument/2006/relationships/tags" Target="../tags/tag1245.xml"/><Relationship Id="rId15" Type="http://schemas.openxmlformats.org/officeDocument/2006/relationships/slideLayout" Target="../slideLayouts/slideLayout7.xml"/><Relationship Id="rId10" Type="http://schemas.openxmlformats.org/officeDocument/2006/relationships/tags" Target="../tags/tag1250.xml"/><Relationship Id="rId4" Type="http://schemas.openxmlformats.org/officeDocument/2006/relationships/tags" Target="../tags/tag1244.xml"/><Relationship Id="rId9" Type="http://schemas.openxmlformats.org/officeDocument/2006/relationships/tags" Target="../tags/tag1249.xml"/><Relationship Id="rId14" Type="http://schemas.openxmlformats.org/officeDocument/2006/relationships/tags" Target="../tags/tag1254.xml"/></Relationships>
</file>

<file path=ppt/slides/_rels/slide87.xml.rels><?xml version="1.0" encoding="UTF-8" standalone="yes"?>
<Relationships xmlns="http://schemas.openxmlformats.org/package/2006/relationships"><Relationship Id="rId8" Type="http://schemas.openxmlformats.org/officeDocument/2006/relationships/tags" Target="../tags/tag1262.xml"/><Relationship Id="rId13" Type="http://schemas.openxmlformats.org/officeDocument/2006/relationships/tags" Target="../tags/tag1267.xml"/><Relationship Id="rId18" Type="http://schemas.openxmlformats.org/officeDocument/2006/relationships/image" Target="../media/image82.png"/><Relationship Id="rId3" Type="http://schemas.openxmlformats.org/officeDocument/2006/relationships/tags" Target="../tags/tag1257.xml"/><Relationship Id="rId7" Type="http://schemas.openxmlformats.org/officeDocument/2006/relationships/tags" Target="../tags/tag1261.xml"/><Relationship Id="rId12" Type="http://schemas.openxmlformats.org/officeDocument/2006/relationships/tags" Target="../tags/tag1266.xml"/><Relationship Id="rId17" Type="http://schemas.openxmlformats.org/officeDocument/2006/relationships/image" Target="../media/image4.png"/><Relationship Id="rId2" Type="http://schemas.openxmlformats.org/officeDocument/2006/relationships/tags" Target="../tags/tag1256.xml"/><Relationship Id="rId16" Type="http://schemas.openxmlformats.org/officeDocument/2006/relationships/image" Target="../media/image3.png"/><Relationship Id="rId1" Type="http://schemas.openxmlformats.org/officeDocument/2006/relationships/tags" Target="../tags/tag1255.xml"/><Relationship Id="rId6" Type="http://schemas.openxmlformats.org/officeDocument/2006/relationships/tags" Target="../tags/tag1260.xml"/><Relationship Id="rId11" Type="http://schemas.openxmlformats.org/officeDocument/2006/relationships/tags" Target="../tags/tag1265.xml"/><Relationship Id="rId5" Type="http://schemas.openxmlformats.org/officeDocument/2006/relationships/tags" Target="../tags/tag1259.xml"/><Relationship Id="rId15" Type="http://schemas.openxmlformats.org/officeDocument/2006/relationships/slideLayout" Target="../slideLayouts/slideLayout7.xml"/><Relationship Id="rId10" Type="http://schemas.openxmlformats.org/officeDocument/2006/relationships/tags" Target="../tags/tag1264.xml"/><Relationship Id="rId19" Type="http://schemas.openxmlformats.org/officeDocument/2006/relationships/image" Target="../media/image83.png"/><Relationship Id="rId4" Type="http://schemas.openxmlformats.org/officeDocument/2006/relationships/tags" Target="../tags/tag1258.xml"/><Relationship Id="rId9" Type="http://schemas.openxmlformats.org/officeDocument/2006/relationships/tags" Target="../tags/tag1263.xml"/><Relationship Id="rId14" Type="http://schemas.openxmlformats.org/officeDocument/2006/relationships/tags" Target="../tags/tag1268.xml"/></Relationships>
</file>

<file path=ppt/slides/_rels/slide88.xml.rels><?xml version="1.0" encoding="UTF-8" standalone="yes"?>
<Relationships xmlns="http://schemas.openxmlformats.org/package/2006/relationships"><Relationship Id="rId8" Type="http://schemas.openxmlformats.org/officeDocument/2006/relationships/tags" Target="../tags/tag1276.xml"/><Relationship Id="rId13" Type="http://schemas.openxmlformats.org/officeDocument/2006/relationships/tags" Target="../tags/tag1281.xml"/><Relationship Id="rId18" Type="http://schemas.openxmlformats.org/officeDocument/2006/relationships/image" Target="../media/image84.png"/><Relationship Id="rId3" Type="http://schemas.openxmlformats.org/officeDocument/2006/relationships/tags" Target="../tags/tag1271.xml"/><Relationship Id="rId7" Type="http://schemas.openxmlformats.org/officeDocument/2006/relationships/tags" Target="../tags/tag1275.xml"/><Relationship Id="rId12" Type="http://schemas.openxmlformats.org/officeDocument/2006/relationships/tags" Target="../tags/tag1280.xml"/><Relationship Id="rId17" Type="http://schemas.openxmlformats.org/officeDocument/2006/relationships/image" Target="../media/image4.png"/><Relationship Id="rId2" Type="http://schemas.openxmlformats.org/officeDocument/2006/relationships/tags" Target="../tags/tag1270.xml"/><Relationship Id="rId16" Type="http://schemas.openxmlformats.org/officeDocument/2006/relationships/image" Target="../media/image3.png"/><Relationship Id="rId1" Type="http://schemas.openxmlformats.org/officeDocument/2006/relationships/tags" Target="../tags/tag1269.xml"/><Relationship Id="rId6" Type="http://schemas.openxmlformats.org/officeDocument/2006/relationships/tags" Target="../tags/tag1274.xml"/><Relationship Id="rId11" Type="http://schemas.openxmlformats.org/officeDocument/2006/relationships/tags" Target="../tags/tag1279.xml"/><Relationship Id="rId5" Type="http://schemas.openxmlformats.org/officeDocument/2006/relationships/tags" Target="../tags/tag1273.xml"/><Relationship Id="rId15" Type="http://schemas.openxmlformats.org/officeDocument/2006/relationships/slideLayout" Target="../slideLayouts/slideLayout7.xml"/><Relationship Id="rId10" Type="http://schemas.openxmlformats.org/officeDocument/2006/relationships/tags" Target="../tags/tag1278.xml"/><Relationship Id="rId4" Type="http://schemas.openxmlformats.org/officeDocument/2006/relationships/tags" Target="../tags/tag1272.xml"/><Relationship Id="rId9" Type="http://schemas.openxmlformats.org/officeDocument/2006/relationships/tags" Target="../tags/tag1277.xml"/><Relationship Id="rId14" Type="http://schemas.openxmlformats.org/officeDocument/2006/relationships/tags" Target="../tags/tag1282.xml"/></Relationships>
</file>

<file path=ppt/slides/_rels/slide89.xml.rels><?xml version="1.0" encoding="UTF-8" standalone="yes"?>
<Relationships xmlns="http://schemas.openxmlformats.org/package/2006/relationships"><Relationship Id="rId8" Type="http://schemas.openxmlformats.org/officeDocument/2006/relationships/tags" Target="../tags/tag1290.xml"/><Relationship Id="rId13" Type="http://schemas.openxmlformats.org/officeDocument/2006/relationships/tags" Target="../tags/tag1295.xml"/><Relationship Id="rId18" Type="http://schemas.openxmlformats.org/officeDocument/2006/relationships/image" Target="../media/image85.png"/><Relationship Id="rId3" Type="http://schemas.openxmlformats.org/officeDocument/2006/relationships/tags" Target="../tags/tag1285.xml"/><Relationship Id="rId7" Type="http://schemas.openxmlformats.org/officeDocument/2006/relationships/tags" Target="../tags/tag1289.xml"/><Relationship Id="rId12" Type="http://schemas.openxmlformats.org/officeDocument/2006/relationships/tags" Target="../tags/tag1294.xml"/><Relationship Id="rId17" Type="http://schemas.openxmlformats.org/officeDocument/2006/relationships/image" Target="../media/image4.png"/><Relationship Id="rId2" Type="http://schemas.openxmlformats.org/officeDocument/2006/relationships/tags" Target="../tags/tag1284.xml"/><Relationship Id="rId16" Type="http://schemas.openxmlformats.org/officeDocument/2006/relationships/image" Target="../media/image3.png"/><Relationship Id="rId1" Type="http://schemas.openxmlformats.org/officeDocument/2006/relationships/tags" Target="../tags/tag1283.xml"/><Relationship Id="rId6" Type="http://schemas.openxmlformats.org/officeDocument/2006/relationships/tags" Target="../tags/tag1288.xml"/><Relationship Id="rId11" Type="http://schemas.openxmlformats.org/officeDocument/2006/relationships/tags" Target="../tags/tag1293.xml"/><Relationship Id="rId5" Type="http://schemas.openxmlformats.org/officeDocument/2006/relationships/tags" Target="../tags/tag1287.xml"/><Relationship Id="rId15" Type="http://schemas.openxmlformats.org/officeDocument/2006/relationships/slideLayout" Target="../slideLayouts/slideLayout7.xml"/><Relationship Id="rId10" Type="http://schemas.openxmlformats.org/officeDocument/2006/relationships/tags" Target="../tags/tag1292.xml"/><Relationship Id="rId4" Type="http://schemas.openxmlformats.org/officeDocument/2006/relationships/tags" Target="../tags/tag1286.xml"/><Relationship Id="rId9" Type="http://schemas.openxmlformats.org/officeDocument/2006/relationships/tags" Target="../tags/tag1291.xml"/><Relationship Id="rId14" Type="http://schemas.openxmlformats.org/officeDocument/2006/relationships/tags" Target="../tags/tag1296.xml"/></Relationships>
</file>

<file path=ppt/slides/_rels/slide9.xml.rels><?xml version="1.0" encoding="UTF-8" standalone="yes"?>
<Relationships xmlns="http://schemas.openxmlformats.org/package/2006/relationships"><Relationship Id="rId8" Type="http://schemas.openxmlformats.org/officeDocument/2006/relationships/tags" Target="../tags/tag170.xml"/><Relationship Id="rId13" Type="http://schemas.openxmlformats.org/officeDocument/2006/relationships/tags" Target="../tags/tag175.xml"/><Relationship Id="rId18" Type="http://schemas.openxmlformats.org/officeDocument/2006/relationships/image" Target="../media/image7.png"/><Relationship Id="rId3" Type="http://schemas.openxmlformats.org/officeDocument/2006/relationships/tags" Target="../tags/tag165.xml"/><Relationship Id="rId7" Type="http://schemas.openxmlformats.org/officeDocument/2006/relationships/tags" Target="../tags/tag169.xml"/><Relationship Id="rId12" Type="http://schemas.openxmlformats.org/officeDocument/2006/relationships/tags" Target="../tags/tag174.xml"/><Relationship Id="rId17" Type="http://schemas.openxmlformats.org/officeDocument/2006/relationships/image" Target="../media/image4.png"/><Relationship Id="rId2" Type="http://schemas.openxmlformats.org/officeDocument/2006/relationships/tags" Target="../tags/tag164.xml"/><Relationship Id="rId16" Type="http://schemas.openxmlformats.org/officeDocument/2006/relationships/image" Target="../media/image3.png"/><Relationship Id="rId1" Type="http://schemas.openxmlformats.org/officeDocument/2006/relationships/tags" Target="../tags/tag163.xml"/><Relationship Id="rId6" Type="http://schemas.openxmlformats.org/officeDocument/2006/relationships/tags" Target="../tags/tag168.xml"/><Relationship Id="rId11" Type="http://schemas.openxmlformats.org/officeDocument/2006/relationships/tags" Target="../tags/tag173.xml"/><Relationship Id="rId5" Type="http://schemas.openxmlformats.org/officeDocument/2006/relationships/tags" Target="../tags/tag167.xml"/><Relationship Id="rId15" Type="http://schemas.openxmlformats.org/officeDocument/2006/relationships/slideLayout" Target="../slideLayouts/slideLayout7.xml"/><Relationship Id="rId10" Type="http://schemas.openxmlformats.org/officeDocument/2006/relationships/tags" Target="../tags/tag172.xml"/><Relationship Id="rId4" Type="http://schemas.openxmlformats.org/officeDocument/2006/relationships/tags" Target="../tags/tag166.xml"/><Relationship Id="rId9" Type="http://schemas.openxmlformats.org/officeDocument/2006/relationships/tags" Target="../tags/tag171.xml"/><Relationship Id="rId14" Type="http://schemas.openxmlformats.org/officeDocument/2006/relationships/tags" Target="../tags/tag176.xml"/></Relationships>
</file>

<file path=ppt/slides/_rels/slide90.xml.rels><?xml version="1.0" encoding="UTF-8" standalone="yes"?>
<Relationships xmlns="http://schemas.openxmlformats.org/package/2006/relationships"><Relationship Id="rId8" Type="http://schemas.openxmlformats.org/officeDocument/2006/relationships/tags" Target="../tags/tag1304.xml"/><Relationship Id="rId13" Type="http://schemas.openxmlformats.org/officeDocument/2006/relationships/tags" Target="../tags/tag1309.xml"/><Relationship Id="rId18" Type="http://schemas.openxmlformats.org/officeDocument/2006/relationships/image" Target="../media/image86.png"/><Relationship Id="rId3" Type="http://schemas.openxmlformats.org/officeDocument/2006/relationships/tags" Target="../tags/tag1299.xml"/><Relationship Id="rId7" Type="http://schemas.openxmlformats.org/officeDocument/2006/relationships/tags" Target="../tags/tag1303.xml"/><Relationship Id="rId12" Type="http://schemas.openxmlformats.org/officeDocument/2006/relationships/tags" Target="../tags/tag1308.xml"/><Relationship Id="rId17" Type="http://schemas.openxmlformats.org/officeDocument/2006/relationships/image" Target="../media/image4.png"/><Relationship Id="rId2" Type="http://schemas.openxmlformats.org/officeDocument/2006/relationships/tags" Target="../tags/tag1298.xml"/><Relationship Id="rId16" Type="http://schemas.openxmlformats.org/officeDocument/2006/relationships/image" Target="../media/image3.png"/><Relationship Id="rId1" Type="http://schemas.openxmlformats.org/officeDocument/2006/relationships/tags" Target="../tags/tag1297.xml"/><Relationship Id="rId6" Type="http://schemas.openxmlformats.org/officeDocument/2006/relationships/tags" Target="../tags/tag1302.xml"/><Relationship Id="rId11" Type="http://schemas.openxmlformats.org/officeDocument/2006/relationships/tags" Target="../tags/tag1307.xml"/><Relationship Id="rId5" Type="http://schemas.openxmlformats.org/officeDocument/2006/relationships/tags" Target="../tags/tag1301.xml"/><Relationship Id="rId15" Type="http://schemas.openxmlformats.org/officeDocument/2006/relationships/slideLayout" Target="../slideLayouts/slideLayout7.xml"/><Relationship Id="rId10" Type="http://schemas.openxmlformats.org/officeDocument/2006/relationships/tags" Target="../tags/tag1306.xml"/><Relationship Id="rId4" Type="http://schemas.openxmlformats.org/officeDocument/2006/relationships/tags" Target="../tags/tag1300.xml"/><Relationship Id="rId9" Type="http://schemas.openxmlformats.org/officeDocument/2006/relationships/tags" Target="../tags/tag1305.xml"/><Relationship Id="rId14" Type="http://schemas.openxmlformats.org/officeDocument/2006/relationships/tags" Target="../tags/tag1310.xml"/></Relationships>
</file>

<file path=ppt/slides/_rels/slide91.xml.rels><?xml version="1.0" encoding="UTF-8" standalone="yes"?>
<Relationships xmlns="http://schemas.openxmlformats.org/package/2006/relationships"><Relationship Id="rId8" Type="http://schemas.openxmlformats.org/officeDocument/2006/relationships/tags" Target="../tags/tag1318.xml"/><Relationship Id="rId13" Type="http://schemas.openxmlformats.org/officeDocument/2006/relationships/tags" Target="../tags/tag1323.xml"/><Relationship Id="rId18" Type="http://schemas.openxmlformats.org/officeDocument/2006/relationships/image" Target="../media/image87.png"/><Relationship Id="rId3" Type="http://schemas.openxmlformats.org/officeDocument/2006/relationships/tags" Target="../tags/tag1313.xml"/><Relationship Id="rId7" Type="http://schemas.openxmlformats.org/officeDocument/2006/relationships/tags" Target="../tags/tag1317.xml"/><Relationship Id="rId12" Type="http://schemas.openxmlformats.org/officeDocument/2006/relationships/tags" Target="../tags/tag1322.xml"/><Relationship Id="rId17" Type="http://schemas.openxmlformats.org/officeDocument/2006/relationships/image" Target="../media/image4.png"/><Relationship Id="rId2" Type="http://schemas.openxmlformats.org/officeDocument/2006/relationships/tags" Target="../tags/tag1312.xml"/><Relationship Id="rId16" Type="http://schemas.openxmlformats.org/officeDocument/2006/relationships/image" Target="../media/image3.png"/><Relationship Id="rId1" Type="http://schemas.openxmlformats.org/officeDocument/2006/relationships/tags" Target="../tags/tag1311.xml"/><Relationship Id="rId6" Type="http://schemas.openxmlformats.org/officeDocument/2006/relationships/tags" Target="../tags/tag1316.xml"/><Relationship Id="rId11" Type="http://schemas.openxmlformats.org/officeDocument/2006/relationships/tags" Target="../tags/tag1321.xml"/><Relationship Id="rId5" Type="http://schemas.openxmlformats.org/officeDocument/2006/relationships/tags" Target="../tags/tag1315.xml"/><Relationship Id="rId15" Type="http://schemas.openxmlformats.org/officeDocument/2006/relationships/slideLayout" Target="../slideLayouts/slideLayout7.xml"/><Relationship Id="rId10" Type="http://schemas.openxmlformats.org/officeDocument/2006/relationships/tags" Target="../tags/tag1320.xml"/><Relationship Id="rId19" Type="http://schemas.openxmlformats.org/officeDocument/2006/relationships/image" Target="../media/image88.png"/><Relationship Id="rId4" Type="http://schemas.openxmlformats.org/officeDocument/2006/relationships/tags" Target="../tags/tag1314.xml"/><Relationship Id="rId9" Type="http://schemas.openxmlformats.org/officeDocument/2006/relationships/tags" Target="../tags/tag1319.xml"/><Relationship Id="rId14" Type="http://schemas.openxmlformats.org/officeDocument/2006/relationships/tags" Target="../tags/tag1324.xml"/></Relationships>
</file>

<file path=ppt/slides/_rels/slide92.xml.rels><?xml version="1.0" encoding="UTF-8" standalone="yes"?>
<Relationships xmlns="http://schemas.openxmlformats.org/package/2006/relationships"><Relationship Id="rId8" Type="http://schemas.openxmlformats.org/officeDocument/2006/relationships/tags" Target="../tags/tag1332.xml"/><Relationship Id="rId13" Type="http://schemas.openxmlformats.org/officeDocument/2006/relationships/tags" Target="../tags/tag1337.xml"/><Relationship Id="rId18" Type="http://schemas.openxmlformats.org/officeDocument/2006/relationships/image" Target="../media/image89.png"/><Relationship Id="rId3" Type="http://schemas.openxmlformats.org/officeDocument/2006/relationships/tags" Target="../tags/tag1327.xml"/><Relationship Id="rId7" Type="http://schemas.openxmlformats.org/officeDocument/2006/relationships/tags" Target="../tags/tag1331.xml"/><Relationship Id="rId12" Type="http://schemas.openxmlformats.org/officeDocument/2006/relationships/tags" Target="../tags/tag1336.xml"/><Relationship Id="rId17" Type="http://schemas.openxmlformats.org/officeDocument/2006/relationships/image" Target="../media/image4.png"/><Relationship Id="rId2" Type="http://schemas.openxmlformats.org/officeDocument/2006/relationships/tags" Target="../tags/tag1326.xml"/><Relationship Id="rId16" Type="http://schemas.openxmlformats.org/officeDocument/2006/relationships/image" Target="../media/image3.png"/><Relationship Id="rId1" Type="http://schemas.openxmlformats.org/officeDocument/2006/relationships/tags" Target="../tags/tag1325.xml"/><Relationship Id="rId6" Type="http://schemas.openxmlformats.org/officeDocument/2006/relationships/tags" Target="../tags/tag1330.xml"/><Relationship Id="rId11" Type="http://schemas.openxmlformats.org/officeDocument/2006/relationships/tags" Target="../tags/tag1335.xml"/><Relationship Id="rId5" Type="http://schemas.openxmlformats.org/officeDocument/2006/relationships/tags" Target="../tags/tag1329.xml"/><Relationship Id="rId15" Type="http://schemas.openxmlformats.org/officeDocument/2006/relationships/slideLayout" Target="../slideLayouts/slideLayout7.xml"/><Relationship Id="rId10" Type="http://schemas.openxmlformats.org/officeDocument/2006/relationships/tags" Target="../tags/tag1334.xml"/><Relationship Id="rId19" Type="http://schemas.openxmlformats.org/officeDocument/2006/relationships/image" Target="../media/image90.png"/><Relationship Id="rId4" Type="http://schemas.openxmlformats.org/officeDocument/2006/relationships/tags" Target="../tags/tag1328.xml"/><Relationship Id="rId9" Type="http://schemas.openxmlformats.org/officeDocument/2006/relationships/tags" Target="../tags/tag1333.xml"/><Relationship Id="rId14" Type="http://schemas.openxmlformats.org/officeDocument/2006/relationships/tags" Target="../tags/tag1338.xml"/></Relationships>
</file>

<file path=ppt/slides/_rels/slide93.xml.rels><?xml version="1.0" encoding="UTF-8" standalone="yes"?>
<Relationships xmlns="http://schemas.openxmlformats.org/package/2006/relationships"><Relationship Id="rId8" Type="http://schemas.openxmlformats.org/officeDocument/2006/relationships/tags" Target="../tags/tag1346.xml"/><Relationship Id="rId13" Type="http://schemas.openxmlformats.org/officeDocument/2006/relationships/tags" Target="../tags/tag1351.xml"/><Relationship Id="rId18" Type="http://schemas.openxmlformats.org/officeDocument/2006/relationships/image" Target="../media/image91.emf"/><Relationship Id="rId3" Type="http://schemas.openxmlformats.org/officeDocument/2006/relationships/tags" Target="../tags/tag1341.xml"/><Relationship Id="rId7" Type="http://schemas.openxmlformats.org/officeDocument/2006/relationships/tags" Target="../tags/tag1345.xml"/><Relationship Id="rId12" Type="http://schemas.openxmlformats.org/officeDocument/2006/relationships/tags" Target="../tags/tag1350.xml"/><Relationship Id="rId17" Type="http://schemas.openxmlformats.org/officeDocument/2006/relationships/image" Target="../media/image4.png"/><Relationship Id="rId2" Type="http://schemas.openxmlformats.org/officeDocument/2006/relationships/tags" Target="../tags/tag1340.xml"/><Relationship Id="rId16" Type="http://schemas.openxmlformats.org/officeDocument/2006/relationships/image" Target="../media/image3.png"/><Relationship Id="rId1" Type="http://schemas.openxmlformats.org/officeDocument/2006/relationships/tags" Target="../tags/tag1339.xml"/><Relationship Id="rId6" Type="http://schemas.openxmlformats.org/officeDocument/2006/relationships/tags" Target="../tags/tag1344.xml"/><Relationship Id="rId11" Type="http://schemas.openxmlformats.org/officeDocument/2006/relationships/tags" Target="../tags/tag1349.xml"/><Relationship Id="rId5" Type="http://schemas.openxmlformats.org/officeDocument/2006/relationships/tags" Target="../tags/tag1343.xml"/><Relationship Id="rId15" Type="http://schemas.openxmlformats.org/officeDocument/2006/relationships/slideLayout" Target="../slideLayouts/slideLayout7.xml"/><Relationship Id="rId10" Type="http://schemas.openxmlformats.org/officeDocument/2006/relationships/tags" Target="../tags/tag1348.xml"/><Relationship Id="rId4" Type="http://schemas.openxmlformats.org/officeDocument/2006/relationships/tags" Target="../tags/tag1342.xml"/><Relationship Id="rId9" Type="http://schemas.openxmlformats.org/officeDocument/2006/relationships/tags" Target="../tags/tag1347.xml"/><Relationship Id="rId14" Type="http://schemas.openxmlformats.org/officeDocument/2006/relationships/tags" Target="../tags/tag1352.xml"/></Relationships>
</file>

<file path=ppt/slides/_rels/slide94.xml.rels><?xml version="1.0" encoding="UTF-8" standalone="yes"?>
<Relationships xmlns="http://schemas.openxmlformats.org/package/2006/relationships"><Relationship Id="rId8" Type="http://schemas.openxmlformats.org/officeDocument/2006/relationships/tags" Target="../tags/tag1360.xml"/><Relationship Id="rId13" Type="http://schemas.openxmlformats.org/officeDocument/2006/relationships/tags" Target="../tags/tag1365.xml"/><Relationship Id="rId18" Type="http://schemas.openxmlformats.org/officeDocument/2006/relationships/image" Target="../media/image92.emf"/><Relationship Id="rId3" Type="http://schemas.openxmlformats.org/officeDocument/2006/relationships/tags" Target="../tags/tag1355.xml"/><Relationship Id="rId7" Type="http://schemas.openxmlformats.org/officeDocument/2006/relationships/tags" Target="../tags/tag1359.xml"/><Relationship Id="rId12" Type="http://schemas.openxmlformats.org/officeDocument/2006/relationships/tags" Target="../tags/tag1364.xml"/><Relationship Id="rId17" Type="http://schemas.openxmlformats.org/officeDocument/2006/relationships/image" Target="../media/image4.png"/><Relationship Id="rId2" Type="http://schemas.openxmlformats.org/officeDocument/2006/relationships/tags" Target="../tags/tag1354.xml"/><Relationship Id="rId16" Type="http://schemas.openxmlformats.org/officeDocument/2006/relationships/image" Target="../media/image3.png"/><Relationship Id="rId1" Type="http://schemas.openxmlformats.org/officeDocument/2006/relationships/tags" Target="../tags/tag1353.xml"/><Relationship Id="rId6" Type="http://schemas.openxmlformats.org/officeDocument/2006/relationships/tags" Target="../tags/tag1358.xml"/><Relationship Id="rId11" Type="http://schemas.openxmlformats.org/officeDocument/2006/relationships/tags" Target="../tags/tag1363.xml"/><Relationship Id="rId5" Type="http://schemas.openxmlformats.org/officeDocument/2006/relationships/tags" Target="../tags/tag1357.xml"/><Relationship Id="rId15" Type="http://schemas.openxmlformats.org/officeDocument/2006/relationships/slideLayout" Target="../slideLayouts/slideLayout7.xml"/><Relationship Id="rId10" Type="http://schemas.openxmlformats.org/officeDocument/2006/relationships/tags" Target="../tags/tag1362.xml"/><Relationship Id="rId4" Type="http://schemas.openxmlformats.org/officeDocument/2006/relationships/tags" Target="../tags/tag1356.xml"/><Relationship Id="rId9" Type="http://schemas.openxmlformats.org/officeDocument/2006/relationships/tags" Target="../tags/tag1361.xml"/><Relationship Id="rId14" Type="http://schemas.openxmlformats.org/officeDocument/2006/relationships/tags" Target="../tags/tag1366.xml"/></Relationships>
</file>

<file path=ppt/slides/_rels/slide95.xml.rels><?xml version="1.0" encoding="UTF-8" standalone="yes"?>
<Relationships xmlns="http://schemas.openxmlformats.org/package/2006/relationships"><Relationship Id="rId8" Type="http://schemas.openxmlformats.org/officeDocument/2006/relationships/tags" Target="../tags/tag1374.xml"/><Relationship Id="rId13" Type="http://schemas.openxmlformats.org/officeDocument/2006/relationships/tags" Target="../tags/tag1379.xml"/><Relationship Id="rId18" Type="http://schemas.openxmlformats.org/officeDocument/2006/relationships/image" Target="../media/image93.png"/><Relationship Id="rId3" Type="http://schemas.openxmlformats.org/officeDocument/2006/relationships/tags" Target="../tags/tag1369.xml"/><Relationship Id="rId7" Type="http://schemas.openxmlformats.org/officeDocument/2006/relationships/tags" Target="../tags/tag1373.xml"/><Relationship Id="rId12" Type="http://schemas.openxmlformats.org/officeDocument/2006/relationships/tags" Target="../tags/tag1378.xml"/><Relationship Id="rId17" Type="http://schemas.openxmlformats.org/officeDocument/2006/relationships/image" Target="../media/image4.png"/><Relationship Id="rId2" Type="http://schemas.openxmlformats.org/officeDocument/2006/relationships/tags" Target="../tags/tag1368.xml"/><Relationship Id="rId16" Type="http://schemas.openxmlformats.org/officeDocument/2006/relationships/image" Target="../media/image3.png"/><Relationship Id="rId1" Type="http://schemas.openxmlformats.org/officeDocument/2006/relationships/tags" Target="../tags/tag1367.xml"/><Relationship Id="rId6" Type="http://schemas.openxmlformats.org/officeDocument/2006/relationships/tags" Target="../tags/tag1372.xml"/><Relationship Id="rId11" Type="http://schemas.openxmlformats.org/officeDocument/2006/relationships/tags" Target="../tags/tag1377.xml"/><Relationship Id="rId5" Type="http://schemas.openxmlformats.org/officeDocument/2006/relationships/tags" Target="../tags/tag1371.xml"/><Relationship Id="rId15" Type="http://schemas.openxmlformats.org/officeDocument/2006/relationships/slideLayout" Target="../slideLayouts/slideLayout7.xml"/><Relationship Id="rId10" Type="http://schemas.openxmlformats.org/officeDocument/2006/relationships/tags" Target="../tags/tag1376.xml"/><Relationship Id="rId19" Type="http://schemas.openxmlformats.org/officeDocument/2006/relationships/image" Target="../media/image94.png"/><Relationship Id="rId4" Type="http://schemas.openxmlformats.org/officeDocument/2006/relationships/tags" Target="../tags/tag1370.xml"/><Relationship Id="rId9" Type="http://schemas.openxmlformats.org/officeDocument/2006/relationships/tags" Target="../tags/tag1375.xml"/><Relationship Id="rId14" Type="http://schemas.openxmlformats.org/officeDocument/2006/relationships/tags" Target="../tags/tag1380.xml"/></Relationships>
</file>

<file path=ppt/slides/_rels/slide96.xml.rels><?xml version="1.0" encoding="UTF-8" standalone="yes"?>
<Relationships xmlns="http://schemas.openxmlformats.org/package/2006/relationships"><Relationship Id="rId8" Type="http://schemas.openxmlformats.org/officeDocument/2006/relationships/tags" Target="../tags/tag1388.xml"/><Relationship Id="rId13" Type="http://schemas.openxmlformats.org/officeDocument/2006/relationships/tags" Target="../tags/tag1393.xml"/><Relationship Id="rId18" Type="http://schemas.openxmlformats.org/officeDocument/2006/relationships/image" Target="../media/image95.png"/><Relationship Id="rId3" Type="http://schemas.openxmlformats.org/officeDocument/2006/relationships/tags" Target="../tags/tag1383.xml"/><Relationship Id="rId7" Type="http://schemas.openxmlformats.org/officeDocument/2006/relationships/tags" Target="../tags/tag1387.xml"/><Relationship Id="rId12" Type="http://schemas.openxmlformats.org/officeDocument/2006/relationships/tags" Target="../tags/tag1392.xml"/><Relationship Id="rId17" Type="http://schemas.openxmlformats.org/officeDocument/2006/relationships/image" Target="../media/image4.png"/><Relationship Id="rId2" Type="http://schemas.openxmlformats.org/officeDocument/2006/relationships/tags" Target="../tags/tag1382.xml"/><Relationship Id="rId16" Type="http://schemas.openxmlformats.org/officeDocument/2006/relationships/image" Target="../media/image3.png"/><Relationship Id="rId1" Type="http://schemas.openxmlformats.org/officeDocument/2006/relationships/tags" Target="../tags/tag1381.xml"/><Relationship Id="rId6" Type="http://schemas.openxmlformats.org/officeDocument/2006/relationships/tags" Target="../tags/tag1386.xml"/><Relationship Id="rId11" Type="http://schemas.openxmlformats.org/officeDocument/2006/relationships/tags" Target="../tags/tag1391.xml"/><Relationship Id="rId5" Type="http://schemas.openxmlformats.org/officeDocument/2006/relationships/tags" Target="../tags/tag1385.xml"/><Relationship Id="rId15" Type="http://schemas.openxmlformats.org/officeDocument/2006/relationships/slideLayout" Target="../slideLayouts/slideLayout7.xml"/><Relationship Id="rId10" Type="http://schemas.openxmlformats.org/officeDocument/2006/relationships/tags" Target="../tags/tag1390.xml"/><Relationship Id="rId4" Type="http://schemas.openxmlformats.org/officeDocument/2006/relationships/tags" Target="../tags/tag1384.xml"/><Relationship Id="rId9" Type="http://schemas.openxmlformats.org/officeDocument/2006/relationships/tags" Target="../tags/tag1389.xml"/><Relationship Id="rId14" Type="http://schemas.openxmlformats.org/officeDocument/2006/relationships/tags" Target="../tags/tag1394.xml"/></Relationships>
</file>

<file path=ppt/slides/_rels/slide97.xml.rels><?xml version="1.0" encoding="UTF-8" standalone="yes"?>
<Relationships xmlns="http://schemas.openxmlformats.org/package/2006/relationships"><Relationship Id="rId8" Type="http://schemas.openxmlformats.org/officeDocument/2006/relationships/tags" Target="../tags/tag1402.xml"/><Relationship Id="rId13" Type="http://schemas.openxmlformats.org/officeDocument/2006/relationships/tags" Target="../tags/tag1407.xml"/><Relationship Id="rId18" Type="http://schemas.openxmlformats.org/officeDocument/2006/relationships/image" Target="../media/image96.png"/><Relationship Id="rId3" Type="http://schemas.openxmlformats.org/officeDocument/2006/relationships/tags" Target="../tags/tag1397.xml"/><Relationship Id="rId7" Type="http://schemas.openxmlformats.org/officeDocument/2006/relationships/tags" Target="../tags/tag1401.xml"/><Relationship Id="rId12" Type="http://schemas.openxmlformats.org/officeDocument/2006/relationships/tags" Target="../tags/tag1406.xml"/><Relationship Id="rId17" Type="http://schemas.openxmlformats.org/officeDocument/2006/relationships/image" Target="../media/image4.png"/><Relationship Id="rId2" Type="http://schemas.openxmlformats.org/officeDocument/2006/relationships/tags" Target="../tags/tag1396.xml"/><Relationship Id="rId16" Type="http://schemas.openxmlformats.org/officeDocument/2006/relationships/image" Target="../media/image3.png"/><Relationship Id="rId1" Type="http://schemas.openxmlformats.org/officeDocument/2006/relationships/tags" Target="../tags/tag1395.xml"/><Relationship Id="rId6" Type="http://schemas.openxmlformats.org/officeDocument/2006/relationships/tags" Target="../tags/tag1400.xml"/><Relationship Id="rId11" Type="http://schemas.openxmlformats.org/officeDocument/2006/relationships/tags" Target="../tags/tag1405.xml"/><Relationship Id="rId5" Type="http://schemas.openxmlformats.org/officeDocument/2006/relationships/tags" Target="../tags/tag1399.xml"/><Relationship Id="rId15" Type="http://schemas.openxmlformats.org/officeDocument/2006/relationships/slideLayout" Target="../slideLayouts/slideLayout7.xml"/><Relationship Id="rId10" Type="http://schemas.openxmlformats.org/officeDocument/2006/relationships/tags" Target="../tags/tag1404.xml"/><Relationship Id="rId19" Type="http://schemas.openxmlformats.org/officeDocument/2006/relationships/image" Target="../media/image97.png"/><Relationship Id="rId4" Type="http://schemas.openxmlformats.org/officeDocument/2006/relationships/tags" Target="../tags/tag1398.xml"/><Relationship Id="rId9" Type="http://schemas.openxmlformats.org/officeDocument/2006/relationships/tags" Target="../tags/tag1403.xml"/><Relationship Id="rId14" Type="http://schemas.openxmlformats.org/officeDocument/2006/relationships/tags" Target="../tags/tag1408.xml"/></Relationships>
</file>

<file path=ppt/slides/_rels/slide98.xml.rels><?xml version="1.0" encoding="UTF-8" standalone="yes"?>
<Relationships xmlns="http://schemas.openxmlformats.org/package/2006/relationships"><Relationship Id="rId8" Type="http://schemas.openxmlformats.org/officeDocument/2006/relationships/tags" Target="../tags/tag1416.xml"/><Relationship Id="rId13" Type="http://schemas.openxmlformats.org/officeDocument/2006/relationships/tags" Target="../tags/tag1421.xml"/><Relationship Id="rId3" Type="http://schemas.openxmlformats.org/officeDocument/2006/relationships/tags" Target="../tags/tag1411.xml"/><Relationship Id="rId7" Type="http://schemas.openxmlformats.org/officeDocument/2006/relationships/tags" Target="../tags/tag1415.xml"/><Relationship Id="rId12" Type="http://schemas.openxmlformats.org/officeDocument/2006/relationships/tags" Target="../tags/tag1420.xml"/><Relationship Id="rId17" Type="http://schemas.openxmlformats.org/officeDocument/2006/relationships/image" Target="../media/image4.png"/><Relationship Id="rId2" Type="http://schemas.openxmlformats.org/officeDocument/2006/relationships/tags" Target="../tags/tag1410.xml"/><Relationship Id="rId16" Type="http://schemas.openxmlformats.org/officeDocument/2006/relationships/image" Target="../media/image3.png"/><Relationship Id="rId1" Type="http://schemas.openxmlformats.org/officeDocument/2006/relationships/tags" Target="../tags/tag1409.xml"/><Relationship Id="rId6" Type="http://schemas.openxmlformats.org/officeDocument/2006/relationships/tags" Target="../tags/tag1414.xml"/><Relationship Id="rId11" Type="http://schemas.openxmlformats.org/officeDocument/2006/relationships/tags" Target="../tags/tag1419.xml"/><Relationship Id="rId5" Type="http://schemas.openxmlformats.org/officeDocument/2006/relationships/tags" Target="../tags/tag1413.xml"/><Relationship Id="rId15" Type="http://schemas.openxmlformats.org/officeDocument/2006/relationships/slideLayout" Target="../slideLayouts/slideLayout7.xml"/><Relationship Id="rId10" Type="http://schemas.openxmlformats.org/officeDocument/2006/relationships/tags" Target="../tags/tag1418.xml"/><Relationship Id="rId4" Type="http://schemas.openxmlformats.org/officeDocument/2006/relationships/tags" Target="../tags/tag1412.xml"/><Relationship Id="rId9" Type="http://schemas.openxmlformats.org/officeDocument/2006/relationships/tags" Target="../tags/tag1417.xml"/><Relationship Id="rId14" Type="http://schemas.openxmlformats.org/officeDocument/2006/relationships/tags" Target="../tags/tag1422.xml"/></Relationships>
</file>

<file path=ppt/slides/_rels/slide99.xml.rels><?xml version="1.0" encoding="UTF-8" standalone="yes"?>
<Relationships xmlns="http://schemas.openxmlformats.org/package/2006/relationships"><Relationship Id="rId8" Type="http://schemas.openxmlformats.org/officeDocument/2006/relationships/tags" Target="../tags/tag1430.xml"/><Relationship Id="rId13" Type="http://schemas.openxmlformats.org/officeDocument/2006/relationships/tags" Target="../tags/tag1435.xml"/><Relationship Id="rId3" Type="http://schemas.openxmlformats.org/officeDocument/2006/relationships/tags" Target="../tags/tag1425.xml"/><Relationship Id="rId7" Type="http://schemas.openxmlformats.org/officeDocument/2006/relationships/tags" Target="../tags/tag1429.xml"/><Relationship Id="rId12" Type="http://schemas.openxmlformats.org/officeDocument/2006/relationships/tags" Target="../tags/tag1434.xml"/><Relationship Id="rId17" Type="http://schemas.openxmlformats.org/officeDocument/2006/relationships/image" Target="../media/image4.png"/><Relationship Id="rId2" Type="http://schemas.openxmlformats.org/officeDocument/2006/relationships/tags" Target="../tags/tag1424.xml"/><Relationship Id="rId16" Type="http://schemas.openxmlformats.org/officeDocument/2006/relationships/image" Target="../media/image3.png"/><Relationship Id="rId1" Type="http://schemas.openxmlformats.org/officeDocument/2006/relationships/tags" Target="../tags/tag1423.xml"/><Relationship Id="rId6" Type="http://schemas.openxmlformats.org/officeDocument/2006/relationships/tags" Target="../tags/tag1428.xml"/><Relationship Id="rId11" Type="http://schemas.openxmlformats.org/officeDocument/2006/relationships/tags" Target="../tags/tag1433.xml"/><Relationship Id="rId5" Type="http://schemas.openxmlformats.org/officeDocument/2006/relationships/tags" Target="../tags/tag1427.xml"/><Relationship Id="rId15" Type="http://schemas.openxmlformats.org/officeDocument/2006/relationships/slideLayout" Target="../slideLayouts/slideLayout7.xml"/><Relationship Id="rId10" Type="http://schemas.openxmlformats.org/officeDocument/2006/relationships/tags" Target="../tags/tag1432.xml"/><Relationship Id="rId4" Type="http://schemas.openxmlformats.org/officeDocument/2006/relationships/tags" Target="../tags/tag1426.xml"/><Relationship Id="rId9" Type="http://schemas.openxmlformats.org/officeDocument/2006/relationships/tags" Target="../tags/tag1431.xml"/><Relationship Id="rId14" Type="http://schemas.openxmlformats.org/officeDocument/2006/relationships/tags" Target="../tags/tag14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481" y="1571477"/>
            <a:ext cx="3586950" cy="2698351"/>
            <a:chOff x="-8481" y="1971527"/>
            <a:chExt cx="3586950" cy="2698351"/>
          </a:xfrm>
        </p:grpSpPr>
        <p:sp>
          <p:nvSpPr>
            <p:cNvPr id="50" name="Freeform 100"/>
            <p:cNvSpPr/>
            <p:nvPr/>
          </p:nvSpPr>
          <p:spPr bwMode="auto">
            <a:xfrm>
              <a:off x="-8481" y="1972340"/>
              <a:ext cx="1422748" cy="1310553"/>
            </a:xfrm>
            <a:custGeom>
              <a:avLst/>
              <a:gdLst>
                <a:gd name="T0" fmla="*/ 471 w 875"/>
                <a:gd name="T1" fmla="*/ 0 h 806"/>
                <a:gd name="T2" fmla="*/ 0 w 875"/>
                <a:gd name="T3" fmla="*/ 0 h 806"/>
                <a:gd name="T4" fmla="*/ 0 w 875"/>
                <a:gd name="T5" fmla="*/ 806 h 806"/>
                <a:gd name="T6" fmla="*/ 471 w 875"/>
                <a:gd name="T7" fmla="*/ 806 h 806"/>
                <a:gd name="T8" fmla="*/ 875 w 875"/>
                <a:gd name="T9" fmla="*/ 403 h 806"/>
                <a:gd name="T10" fmla="*/ 471 w 875"/>
                <a:gd name="T11" fmla="*/ 0 h 806"/>
              </a:gdLst>
              <a:ahLst/>
              <a:cxnLst>
                <a:cxn ang="0">
                  <a:pos x="T0" y="T1"/>
                </a:cxn>
                <a:cxn ang="0">
                  <a:pos x="T2" y="T3"/>
                </a:cxn>
                <a:cxn ang="0">
                  <a:pos x="T4" y="T5"/>
                </a:cxn>
                <a:cxn ang="0">
                  <a:pos x="T6" y="T7"/>
                </a:cxn>
                <a:cxn ang="0">
                  <a:pos x="T8" y="T9"/>
                </a:cxn>
                <a:cxn ang="0">
                  <a:pos x="T10" y="T11"/>
                </a:cxn>
              </a:cxnLst>
              <a:rect l="0" t="0" r="r" b="b"/>
              <a:pathLst>
                <a:path w="875" h="806">
                  <a:moveTo>
                    <a:pt x="471" y="0"/>
                  </a:moveTo>
                  <a:lnTo>
                    <a:pt x="0" y="0"/>
                  </a:lnTo>
                  <a:lnTo>
                    <a:pt x="0" y="806"/>
                  </a:lnTo>
                  <a:lnTo>
                    <a:pt x="471" y="806"/>
                  </a:lnTo>
                  <a:lnTo>
                    <a:pt x="875" y="403"/>
                  </a:lnTo>
                  <a:lnTo>
                    <a:pt x="471" y="0"/>
                  </a:lnTo>
                  <a:close/>
                </a:path>
              </a:pathLst>
            </a:custGeom>
            <a:solidFill>
              <a:schemeClr val="bg1">
                <a:lumMod val="85000"/>
                <a:alpha val="20000"/>
              </a:scheme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52" name="Freeform 102"/>
            <p:cNvSpPr/>
            <p:nvPr/>
          </p:nvSpPr>
          <p:spPr bwMode="auto">
            <a:xfrm>
              <a:off x="-8481" y="3357691"/>
              <a:ext cx="1422748" cy="1312181"/>
            </a:xfrm>
            <a:custGeom>
              <a:avLst/>
              <a:gdLst>
                <a:gd name="T0" fmla="*/ 471 w 875"/>
                <a:gd name="T1" fmla="*/ 807 h 807"/>
                <a:gd name="T2" fmla="*/ 0 w 875"/>
                <a:gd name="T3" fmla="*/ 807 h 807"/>
                <a:gd name="T4" fmla="*/ 0 w 875"/>
                <a:gd name="T5" fmla="*/ 0 h 807"/>
                <a:gd name="T6" fmla="*/ 471 w 875"/>
                <a:gd name="T7" fmla="*/ 0 h 807"/>
                <a:gd name="T8" fmla="*/ 875 w 875"/>
                <a:gd name="T9" fmla="*/ 404 h 807"/>
                <a:gd name="T10" fmla="*/ 471 w 875"/>
                <a:gd name="T11" fmla="*/ 807 h 807"/>
              </a:gdLst>
              <a:ahLst/>
              <a:cxnLst>
                <a:cxn ang="0">
                  <a:pos x="T0" y="T1"/>
                </a:cxn>
                <a:cxn ang="0">
                  <a:pos x="T2" y="T3"/>
                </a:cxn>
                <a:cxn ang="0">
                  <a:pos x="T4" y="T5"/>
                </a:cxn>
                <a:cxn ang="0">
                  <a:pos x="T6" y="T7"/>
                </a:cxn>
                <a:cxn ang="0">
                  <a:pos x="T8" y="T9"/>
                </a:cxn>
                <a:cxn ang="0">
                  <a:pos x="T10" y="T11"/>
                </a:cxn>
              </a:cxnLst>
              <a:rect l="0" t="0" r="r" b="b"/>
              <a:pathLst>
                <a:path w="875" h="807">
                  <a:moveTo>
                    <a:pt x="471" y="807"/>
                  </a:moveTo>
                  <a:lnTo>
                    <a:pt x="0" y="807"/>
                  </a:lnTo>
                  <a:lnTo>
                    <a:pt x="0" y="0"/>
                  </a:lnTo>
                  <a:lnTo>
                    <a:pt x="471" y="0"/>
                  </a:lnTo>
                  <a:lnTo>
                    <a:pt x="875" y="404"/>
                  </a:lnTo>
                  <a:lnTo>
                    <a:pt x="471"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61" name="Freeform 113"/>
            <p:cNvSpPr/>
            <p:nvPr/>
          </p:nvSpPr>
          <p:spPr bwMode="auto">
            <a:xfrm>
              <a:off x="871185" y="1972340"/>
              <a:ext cx="1310553" cy="1310553"/>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2" name="Freeform 114"/>
            <p:cNvSpPr/>
            <p:nvPr/>
          </p:nvSpPr>
          <p:spPr bwMode="auto">
            <a:xfrm>
              <a:off x="871185" y="1972340"/>
              <a:ext cx="1310553" cy="1310553"/>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3" name="Freeform 115"/>
            <p:cNvSpPr/>
            <p:nvPr/>
          </p:nvSpPr>
          <p:spPr bwMode="auto">
            <a:xfrm>
              <a:off x="2254907" y="1972340"/>
              <a:ext cx="1310553" cy="1310553"/>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4" name="Freeform 117"/>
            <p:cNvSpPr/>
            <p:nvPr/>
          </p:nvSpPr>
          <p:spPr bwMode="auto">
            <a:xfrm>
              <a:off x="2254907" y="3357691"/>
              <a:ext cx="1310553" cy="1312181"/>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65" name="Freeform 119"/>
            <p:cNvSpPr/>
            <p:nvPr/>
          </p:nvSpPr>
          <p:spPr bwMode="auto">
            <a:xfrm>
              <a:off x="871185" y="3359316"/>
              <a:ext cx="1310553" cy="1310553"/>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66" name="Freeform 120"/>
            <p:cNvSpPr/>
            <p:nvPr/>
          </p:nvSpPr>
          <p:spPr bwMode="auto">
            <a:xfrm>
              <a:off x="869557" y="3357691"/>
              <a:ext cx="1312180" cy="1312181"/>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DBDBDB">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nvGrpSpPr>
            <p:cNvPr id="67" name="그룹 89"/>
            <p:cNvGrpSpPr/>
            <p:nvPr/>
          </p:nvGrpSpPr>
          <p:grpSpPr>
            <a:xfrm>
              <a:off x="1802880" y="3744685"/>
              <a:ext cx="378858" cy="925193"/>
              <a:chOff x="1812925" y="4535488"/>
              <a:chExt cx="369888" cy="903287"/>
            </a:xfrm>
            <a:solidFill>
              <a:schemeClr val="accent2">
                <a:lumMod val="50000"/>
              </a:schemeClr>
            </a:solidFill>
          </p:grpSpPr>
          <p:sp>
            <p:nvSpPr>
              <p:cNvPr id="81" name="Freeform 5"/>
              <p:cNvSpPr/>
              <p:nvPr/>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rgbClr val="0D0D0D">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82" name="Freeform 7"/>
              <p:cNvSpPr/>
              <p:nvPr/>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rgbClr val="0D0D0D">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sp>
          <p:nvSpPr>
            <p:cNvPr id="72" name="Freeform 118"/>
            <p:cNvSpPr/>
            <p:nvPr/>
          </p:nvSpPr>
          <p:spPr bwMode="auto">
            <a:xfrm>
              <a:off x="2254907" y="3357691"/>
              <a:ext cx="1310553" cy="1312181"/>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nvGrpSpPr>
            <p:cNvPr id="73" name="그룹 122"/>
            <p:cNvGrpSpPr/>
            <p:nvPr/>
          </p:nvGrpSpPr>
          <p:grpSpPr>
            <a:xfrm>
              <a:off x="2254907" y="3744678"/>
              <a:ext cx="416255" cy="925191"/>
              <a:chOff x="2209800" y="4519614"/>
              <a:chExt cx="406400" cy="903287"/>
            </a:xfrm>
            <a:solidFill>
              <a:schemeClr val="accent1">
                <a:lumMod val="50000"/>
              </a:schemeClr>
            </a:solidFill>
          </p:grpSpPr>
          <p:sp>
            <p:nvSpPr>
              <p:cNvPr id="79" name="Freeform 9"/>
              <p:cNvSpPr/>
              <p:nvPr/>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rgbClr val="0D0D0D">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80" name="Freeform 11"/>
              <p:cNvSpPr/>
              <p:nvPr/>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rgbClr val="0D0D0D">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sp>
          <p:nvSpPr>
            <p:cNvPr id="90" name="Freeform 118"/>
            <p:cNvSpPr/>
            <p:nvPr/>
          </p:nvSpPr>
          <p:spPr bwMode="auto">
            <a:xfrm flipV="1">
              <a:off x="2267915" y="1971527"/>
              <a:ext cx="1310554" cy="1312181"/>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cxnSp>
        <p:nvCxnSpPr>
          <p:cNvPr id="96" name="直接连接符 95"/>
          <p:cNvCxnSpPr/>
          <p:nvPr/>
        </p:nvCxnSpPr>
        <p:spPr>
          <a:xfrm>
            <a:off x="4517571" y="2625157"/>
            <a:ext cx="7674429" cy="0"/>
          </a:xfrm>
          <a:prstGeom prst="line">
            <a:avLst/>
          </a:prstGeom>
          <a:ln w="19050">
            <a:solidFill>
              <a:srgbClr val="E6E6E6"/>
            </a:solidFill>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a:xfrm>
            <a:off x="2671162" y="1833942"/>
            <a:ext cx="7787287" cy="830997"/>
          </a:xfrm>
          <a:prstGeom prst="rect">
            <a:avLst/>
          </a:prstGeom>
          <a:noFill/>
        </p:spPr>
        <p:txBody>
          <a:bodyPr wrap="square" rtlCol="0">
            <a:spAutoFit/>
          </a:bodyPr>
          <a:lstStyle/>
          <a:p>
            <a:r>
              <a:rPr lang="zh-CN" altLang="en-US" sz="4800" b="1" spc="300" dirty="0">
                <a:solidFill>
                  <a:srgbClr val="1F4E79"/>
                </a:solidFill>
                <a:latin typeface="微软雅黑" panose="020B0503020204020204" charset="-122"/>
                <a:ea typeface="微软雅黑" panose="020B0503020204020204" charset="-122"/>
                <a:cs typeface="微软雅黑" panose="020B0503020204020204" charset="-122"/>
              </a:rPr>
              <a:t>项目三 </a:t>
            </a:r>
            <a:r>
              <a:rPr lang="zh-CN" altLang="zh-CN" sz="4800" b="1" spc="300" dirty="0">
                <a:solidFill>
                  <a:srgbClr val="1F4E79"/>
                </a:solidFill>
                <a:latin typeface="微软雅黑" panose="020B0503020204020204" charset="-122"/>
                <a:ea typeface="微软雅黑" panose="020B0503020204020204" charset="-122"/>
                <a:cs typeface="微软雅黑" panose="020B0503020204020204" charset="-122"/>
              </a:rPr>
              <a:t>构件基本变行分析</a:t>
            </a:r>
            <a:endParaRPr lang="zh-CN" altLang="en-US" sz="4800" b="1" spc="300" dirty="0">
              <a:solidFill>
                <a:srgbClr val="1F4E79"/>
              </a:solidFill>
              <a:latin typeface="微软雅黑" panose="020B0503020204020204" charset="-122"/>
              <a:ea typeface="微软雅黑" panose="020B0503020204020204" charset="-122"/>
              <a:cs typeface="微软雅黑" panose="020B0503020204020204" charset="-122"/>
              <a:sym typeface="+mn-lt"/>
            </a:endParaRPr>
          </a:p>
        </p:txBody>
      </p:sp>
      <p:grpSp>
        <p:nvGrpSpPr>
          <p:cNvPr id="117" name="组合 116"/>
          <p:cNvGrpSpPr/>
          <p:nvPr/>
        </p:nvGrpSpPr>
        <p:grpSpPr>
          <a:xfrm>
            <a:off x="10186831" y="1856740"/>
            <a:ext cx="783189" cy="864237"/>
            <a:chOff x="9473648" y="1406690"/>
            <a:chExt cx="1107403" cy="1222002"/>
          </a:xfrm>
        </p:grpSpPr>
        <p:pic>
          <p:nvPicPr>
            <p:cNvPr id="114" name="图片 1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16" name="图片 1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sp>
        <p:nvSpPr>
          <p:cNvPr id="2" name="日期占位符 1">
            <a:extLst>
              <a:ext uri="{FF2B5EF4-FFF2-40B4-BE49-F238E27FC236}">
                <a16:creationId xmlns:a16="http://schemas.microsoft.com/office/drawing/2014/main" id="{8BC45D4D-6AD4-288D-DD41-8DC8ECDC2AF8}"/>
              </a:ext>
            </a:extLst>
          </p:cNvPr>
          <p:cNvSpPr>
            <a:spLocks noGrp="1"/>
          </p:cNvSpPr>
          <p:nvPr>
            <p:ph type="dt" sz="half" idx="10"/>
          </p:nvPr>
        </p:nvSpPr>
        <p:spPr/>
        <p:txBody>
          <a:bodyPr/>
          <a:lstStyle/>
          <a:p>
            <a:fld id="{C186BC90-DBA1-4583-8DAF-049AC11A8850}"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787CA22-DF28-5029-6419-03DC2BCADC02}"/>
              </a:ext>
            </a:extLst>
          </p:cNvPr>
          <p:cNvSpPr>
            <a:spLocks noGrp="1"/>
          </p:cNvSpPr>
          <p:nvPr>
            <p:ph type="sldNum" sz="quarter" idx="12"/>
          </p:nvPr>
        </p:nvSpPr>
        <p:spPr/>
        <p:txBody>
          <a:bodyPr/>
          <a:lstStyle/>
          <a:p>
            <a:fld id="{49AE70B2-8BF9-45C0-BB95-33D1B9D3A854}" type="slidenum">
              <a:rPr lang="zh-CN" altLang="en-US" smtClean="0"/>
              <a:t>1</a:t>
            </a:fld>
            <a:endParaRPr lang="zh-CN" altLang="en-US" dirty="0"/>
          </a:p>
        </p:txBody>
      </p:sp>
      <p:sp>
        <p:nvSpPr>
          <p:cNvPr id="6" name="文本框 5">
            <a:extLst>
              <a:ext uri="{FF2B5EF4-FFF2-40B4-BE49-F238E27FC236}">
                <a16:creationId xmlns:a16="http://schemas.microsoft.com/office/drawing/2014/main" id="{93B83F7C-0D84-B074-E527-33E477E2E4AB}"/>
              </a:ext>
            </a:extLst>
          </p:cNvPr>
          <p:cNvSpPr txBox="1"/>
          <p:nvPr/>
        </p:nvSpPr>
        <p:spPr>
          <a:xfrm>
            <a:off x="3638629" y="3144495"/>
            <a:ext cx="6105524" cy="1308884"/>
          </a:xfrm>
          <a:prstGeom prst="rect">
            <a:avLst/>
          </a:prstGeom>
          <a:noFill/>
        </p:spPr>
        <p:txBody>
          <a:bodyPr wrap="square">
            <a:spAutoFit/>
          </a:bodyPr>
          <a:lstStyle/>
          <a:p>
            <a:pPr marL="285750" indent="-285750">
              <a:lnSpc>
                <a:spcPct val="150000"/>
              </a:lnSpc>
              <a:buFont typeface="Wingdings" panose="05000000000000000000" pitchFamily="2" charset="2"/>
              <a:buChar char="n"/>
            </a:pPr>
            <a:r>
              <a:rPr lang="zh-CN" altLang="en-US" sz="2800" dirty="0">
                <a:solidFill>
                  <a:srgbClr val="C00000"/>
                </a:solidFill>
                <a:latin typeface="微软雅黑" panose="020B0503020204020204" charset="-122"/>
                <a:ea typeface="微软雅黑" panose="020B0503020204020204" charset="-122"/>
                <a:cs typeface="微软雅黑" panose="020B0503020204020204" charset="-122"/>
              </a:rPr>
              <a:t>任务一  </a:t>
            </a:r>
            <a:r>
              <a:rPr lang="zh-CN" altLang="zh-CN" sz="2800" dirty="0">
                <a:solidFill>
                  <a:srgbClr val="C00000"/>
                </a:solidFill>
                <a:latin typeface="微软雅黑" panose="020B0503020204020204" charset="-122"/>
                <a:ea typeface="微软雅黑" panose="020B0503020204020204" charset="-122"/>
              </a:rPr>
              <a:t>构件基本变形受力分析</a:t>
            </a:r>
            <a:endParaRPr lang="en-US" altLang="zh-CN" sz="2800" dirty="0">
              <a:solidFill>
                <a:srgbClr val="C00000"/>
              </a:solidFill>
              <a:latin typeface="微软雅黑" panose="020B0503020204020204" charset="-122"/>
              <a:ea typeface="微软雅黑" panose="020B0503020204020204" charset="-122"/>
            </a:endParaRPr>
          </a:p>
          <a:p>
            <a:pPr marL="285750" indent="-285750">
              <a:lnSpc>
                <a:spcPct val="150000"/>
              </a:lnSpc>
              <a:buFont typeface="Wingdings" panose="05000000000000000000" pitchFamily="2" charset="2"/>
              <a:buChar char="n"/>
            </a:pPr>
            <a:r>
              <a:rPr lang="zh-CN" altLang="en-US" sz="2800" dirty="0">
                <a:solidFill>
                  <a:srgbClr val="C00000"/>
                </a:solidFill>
                <a:latin typeface="微软雅黑" panose="020B0503020204020204" charset="-122"/>
                <a:ea typeface="微软雅黑" panose="020B0503020204020204" charset="-122"/>
              </a:rPr>
              <a:t>任务二  </a:t>
            </a:r>
            <a:r>
              <a:rPr lang="zh-CN" altLang="zh-CN" sz="2800" dirty="0">
                <a:solidFill>
                  <a:srgbClr val="C00000"/>
                </a:solidFill>
                <a:latin typeface="微软雅黑" panose="020B0503020204020204" charset="-122"/>
                <a:ea typeface="微软雅黑" panose="020B0503020204020204" charset="-122"/>
              </a:rPr>
              <a:t>构件承载能力分析</a:t>
            </a:r>
            <a:endParaRPr lang="zh-CN" altLang="en-US" sz="2800" dirty="0">
              <a:solidFill>
                <a:srgbClr val="C00000"/>
              </a:solidFill>
              <a:latin typeface="微软雅黑" panose="020B0503020204020204" charset="-122"/>
              <a:ea typeface="微软雅黑" panose="020B050302020402020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left)">
                                      <p:cBhvr>
                                        <p:cTn id="11" dur="500"/>
                                        <p:tgtEl>
                                          <p:spTgt spid="9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wipe(left)">
                                      <p:cBhvr>
                                        <p:cTn id="15" dur="500"/>
                                        <p:tgtEl>
                                          <p:spTgt spid="99"/>
                                        </p:tgtEl>
                                      </p:cBhvr>
                                    </p:animEffect>
                                  </p:childTnLst>
                                </p:cTn>
                              </p:par>
                              <p:par>
                                <p:cTn id="16" presetID="22" presetClass="entr" presetSubtype="8" fill="hold" nodeType="withEffect">
                                  <p:stCondLst>
                                    <p:cond delay="250"/>
                                  </p:stCondLst>
                                  <p:childTnLst>
                                    <p:set>
                                      <p:cBhvr>
                                        <p:cTn id="17" dur="1" fill="hold">
                                          <p:stCondLst>
                                            <p:cond delay="0"/>
                                          </p:stCondLst>
                                        </p:cTn>
                                        <p:tgtEl>
                                          <p:spTgt spid="117"/>
                                        </p:tgtEl>
                                        <p:attrNameLst>
                                          <p:attrName>style.visibility</p:attrName>
                                        </p:attrNameLst>
                                      </p:cBhvr>
                                      <p:to>
                                        <p:strVal val="visible"/>
                                      </p:to>
                                    </p:set>
                                    <p:animEffect transition="in" filter="wipe(left)">
                                      <p:cBhvr>
                                        <p:cTn id="18" dur="250"/>
                                        <p:tgtEl>
                                          <p:spTgt spid="11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wipe(down)">
                                      <p:cBhvr>
                                        <p:cTn id="23" dur="500"/>
                                        <p:tgtEl>
                                          <p:spTgt spid="6">
                                            <p:txEl>
                                              <p:pRg st="0" end="0"/>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6">
                                            <p:txEl>
                                              <p:pRg st="1" end="1"/>
                                            </p:txEl>
                                          </p:spTgt>
                                        </p:tgtEl>
                                        <p:attrNameLst>
                                          <p:attrName>style.visibility</p:attrName>
                                        </p:attrNameLst>
                                      </p:cBhvr>
                                      <p:to>
                                        <p:strVal val="visible"/>
                                      </p:to>
                                    </p:set>
                                    <p:animEffect transition="in" filter="wipe(down)">
                                      <p:cBhvr>
                                        <p:cTn id="26"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1491D79-31B7-6054-F2D2-C9222CE93485}"/>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B45B2D9-4D3F-59A6-8329-7AACCF9D1C58}"/>
              </a:ext>
            </a:extLst>
          </p:cNvPr>
          <p:cNvSpPr>
            <a:spLocks noGrp="1"/>
          </p:cNvSpPr>
          <p:nvPr>
            <p:ph type="sldNum" sz="quarter" idx="12"/>
          </p:nvPr>
        </p:nvSpPr>
        <p:spPr/>
        <p:txBody>
          <a:bodyPr/>
          <a:lstStyle/>
          <a:p>
            <a:fld id="{49AE70B2-8BF9-45C0-BB95-33D1B9D3A854}" type="slidenum">
              <a:rPr lang="zh-CN" altLang="en-US" smtClean="0"/>
              <a:t>10</a:t>
            </a:fld>
            <a:endParaRPr lang="zh-CN" altLang="en-US"/>
          </a:p>
        </p:txBody>
      </p:sp>
      <p:sp>
        <p:nvSpPr>
          <p:cNvPr id="4" name="矩形 3">
            <a:extLst>
              <a:ext uri="{FF2B5EF4-FFF2-40B4-BE49-F238E27FC236}">
                <a16:creationId xmlns:a16="http://schemas.microsoft.com/office/drawing/2014/main" id="{3EC61F3C-02A3-DD82-636B-5B34DC64BA9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15C9085-DE64-AFF1-A4DE-626AA33C2AF9}"/>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DF3A587F-7497-1ABF-037D-0951CDE6DB09}"/>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4FEBC307-BC30-98D6-5568-54209798957C}"/>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9C73D488-6CC8-8142-9E9B-E1C566A055D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9C4EB74B-3935-6F0B-9EC3-65AE45EEA5C7}"/>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D0116A6E-6381-E583-11AE-365ADFB346A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2F6D6555-DA1E-4206-C7BA-D6AD1AADD421}"/>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69038F58-3974-1D97-2624-B3481D22148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15419850-CCB8-8F4E-33D1-0BEF5D0697B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A171360B-1735-9A77-7CFD-00518650E76C}"/>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1A72FA17-E458-574D-469A-BB7A3BF3E127}"/>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66845ABB-9B66-7798-16F6-1A45597E3870}"/>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F39B2923-0C7D-08F1-79A3-D34A76570F0B}"/>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0C22EB2E-DFC7-8C8A-037F-A75006AD8973}"/>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485DFEEA-1061-C738-73E1-4AEBBE3E5602}"/>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5E60F59B-BF1F-7312-CE9B-45077CFA52C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1BD38B40-8F37-2119-939A-11E56EB3D663}"/>
              </a:ext>
            </a:extLst>
          </p:cNvPr>
          <p:cNvSpPr txBox="1"/>
          <p:nvPr/>
        </p:nvSpPr>
        <p:spPr>
          <a:xfrm>
            <a:off x="1714499" y="942637"/>
            <a:ext cx="9553576" cy="3539430"/>
          </a:xfrm>
          <a:prstGeom prst="rect">
            <a:avLst/>
          </a:prstGeom>
          <a:noFill/>
        </p:spPr>
        <p:txBody>
          <a:bodyPr wrap="square">
            <a:spAutoFit/>
          </a:bodyPr>
          <a:lstStyle/>
          <a:p>
            <a:pPr indent="266700" algn="l">
              <a:tabLst>
                <a:tab pos="629920" algn="l"/>
              </a:tabLst>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）力的平行四边形公理</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作用在物体上同一点的两个力，可以合成为一个合力。合力的作用点也在该点，合力的大小和方向，由这两个力为边构成的平行四边形的对角线确定，如图</a:t>
            </a:r>
            <a:r>
              <a:rPr lang="en-US" altLang="zh-CN" sz="2800" kern="100" dirty="0">
                <a:effectLst/>
                <a:latin typeface="微软雅黑" panose="020B0503020204020204" pitchFamily="34" charset="-122"/>
                <a:ea typeface="微软雅黑" panose="020B0503020204020204" pitchFamily="34" charset="-122"/>
              </a:rPr>
              <a:t>3-4(a)</a:t>
            </a:r>
            <a:r>
              <a:rPr lang="zh-CN" altLang="zh-CN" sz="2800" kern="100" dirty="0">
                <a:effectLst/>
                <a:latin typeface="微软雅黑" panose="020B0503020204020204" pitchFamily="34" charset="-122"/>
                <a:ea typeface="微软雅黑" panose="020B0503020204020204" pitchFamily="34" charset="-122"/>
              </a:rPr>
              <a:t>所示。或者说，合力矢等于原两力的矢量和，即</a:t>
            </a:r>
          </a:p>
          <a:p>
            <a:pPr indent="266700" algn="l"/>
            <a:r>
              <a:rPr lang="en-US" altLang="zh-CN" sz="2800" kern="100" dirty="0">
                <a:effectLst/>
                <a:latin typeface="微软雅黑" panose="020B0503020204020204" pitchFamily="34" charset="-122"/>
                <a:ea typeface="微软雅黑" panose="020B0503020204020204" pitchFamily="34" charset="-122"/>
              </a:rPr>
              <a:t>    F</a:t>
            </a:r>
            <a:r>
              <a:rPr lang="en-US" altLang="zh-CN" sz="2800" kern="100" baseline="-25000" dirty="0">
                <a:effectLst/>
                <a:latin typeface="微软雅黑" panose="020B0503020204020204" pitchFamily="34" charset="-122"/>
                <a:ea typeface="微软雅黑" panose="020B0503020204020204" pitchFamily="34" charset="-122"/>
              </a:rPr>
              <a:t>R</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1</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2</a:t>
            </a:r>
            <a:endParaRPr lang="zh-CN"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也可另作一个力三角形，求两汇交力系合力的大小和方向（即合力矢），如图</a:t>
            </a:r>
            <a:r>
              <a:rPr lang="en-US" altLang="zh-CN" sz="2800" kern="100" dirty="0">
                <a:effectLst/>
                <a:latin typeface="微软雅黑" panose="020B0503020204020204" pitchFamily="34" charset="-122"/>
                <a:ea typeface="微软雅黑" panose="020B0503020204020204" pitchFamily="34" charset="-122"/>
              </a:rPr>
              <a:t>3-4(b)</a:t>
            </a:r>
            <a:r>
              <a:rPr lang="zh-CN" altLang="zh-CN" sz="2800" kern="100" dirty="0">
                <a:effectLst/>
                <a:latin typeface="微软雅黑" panose="020B0503020204020204" pitchFamily="34" charset="-122"/>
                <a:ea typeface="微软雅黑" panose="020B0503020204020204" pitchFamily="34" charset="-122"/>
              </a:rPr>
              <a:t>所示。</a:t>
            </a:r>
          </a:p>
        </p:txBody>
      </p:sp>
      <p:pic>
        <p:nvPicPr>
          <p:cNvPr id="23" name="图片 22">
            <a:extLst>
              <a:ext uri="{FF2B5EF4-FFF2-40B4-BE49-F238E27FC236}">
                <a16:creationId xmlns:a16="http://schemas.microsoft.com/office/drawing/2014/main" id="{3437A173-095F-3495-1258-E5FDB1BDFBF2}"/>
              </a:ext>
            </a:extLst>
          </p:cNvPr>
          <p:cNvPicPr>
            <a:picLocks noChangeAspect="1"/>
          </p:cNvPicPr>
          <p:nvPr/>
        </p:nvPicPr>
        <p:blipFill>
          <a:blip r:embed="rId18"/>
          <a:stretch>
            <a:fillRect/>
          </a:stretch>
        </p:blipFill>
        <p:spPr>
          <a:xfrm>
            <a:off x="4362366" y="4043886"/>
            <a:ext cx="5303127" cy="2495589"/>
          </a:xfrm>
          <a:prstGeom prst="rect">
            <a:avLst/>
          </a:prstGeom>
        </p:spPr>
      </p:pic>
    </p:spTree>
    <p:extLst>
      <p:ext uri="{BB962C8B-B14F-4D97-AF65-F5344CB8AC3E}">
        <p14:creationId xmlns:p14="http://schemas.microsoft.com/office/powerpoint/2010/main" val="2261943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74C785F-F386-5F5B-2066-34B8A222B1F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402A891-74BB-F93B-A184-D089155B057B}"/>
              </a:ext>
            </a:extLst>
          </p:cNvPr>
          <p:cNvSpPr>
            <a:spLocks noGrp="1"/>
          </p:cNvSpPr>
          <p:nvPr>
            <p:ph type="sldNum" sz="quarter" idx="12"/>
          </p:nvPr>
        </p:nvSpPr>
        <p:spPr/>
        <p:txBody>
          <a:bodyPr/>
          <a:lstStyle/>
          <a:p>
            <a:fld id="{49AE70B2-8BF9-45C0-BB95-33D1B9D3A854}" type="slidenum">
              <a:rPr lang="zh-CN" altLang="en-US" smtClean="0"/>
              <a:t>100</a:t>
            </a:fld>
            <a:endParaRPr lang="zh-CN" altLang="en-US"/>
          </a:p>
        </p:txBody>
      </p:sp>
      <p:sp>
        <p:nvSpPr>
          <p:cNvPr id="4" name="矩形 3">
            <a:extLst>
              <a:ext uri="{FF2B5EF4-FFF2-40B4-BE49-F238E27FC236}">
                <a16:creationId xmlns:a16="http://schemas.microsoft.com/office/drawing/2014/main" id="{4E0E3EBE-E62A-52F5-BC65-51B60A5CC4F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95643808-8148-E9AD-3D18-A8F0B90D63D2}"/>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65C6BEC3-D966-21D1-77BE-F051F55FBD07}"/>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C074CEF7-5499-0A1A-7A57-32F62537F976}"/>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AB914743-94EE-82DF-6658-BD3D3BBB34B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DABE4E05-094E-FFC7-504F-3FCF72CB9CE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AD108EA8-D7A2-B0B8-467A-7DE5D238675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9933B595-E6DB-73CD-F024-988288134E17}"/>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E62E396E-EB07-8438-3EC5-C69B15136DA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52ADC186-0524-1E6A-0F62-DCAB85FAD2C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9B03132F-B8BB-2A66-2375-16A00DA6F11F}"/>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81323CE1-7040-26D6-5A9D-D4ED4BD831B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4544896-5E79-D9D0-23BB-1F14DD3BF7C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2E4B2EC-078A-C15A-3654-63810DD4AF35}"/>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5911227F-3F20-32FB-9D80-A839A7E12EB3}"/>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7EABF656-10E2-1B63-CC2E-8D96834AC095}"/>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D99D0DA6-33B3-DAD6-C181-919574FB071F}"/>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9F7B5250-31DC-ADCB-514F-A35DEFF27CBF}"/>
              </a:ext>
            </a:extLst>
          </p:cNvPr>
          <p:cNvSpPr txBox="1"/>
          <p:nvPr/>
        </p:nvSpPr>
        <p:spPr>
          <a:xfrm>
            <a:off x="2171700" y="1094715"/>
            <a:ext cx="8267700" cy="1308884"/>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例</a:t>
            </a:r>
            <a:r>
              <a:rPr lang="en-US" altLang="zh-CN" sz="2800" kern="100" dirty="0">
                <a:effectLst/>
                <a:latin typeface="微软雅黑" panose="020B0503020204020204" pitchFamily="34" charset="-122"/>
                <a:ea typeface="微软雅黑" panose="020B0503020204020204" pitchFamily="34" charset="-122"/>
              </a:rPr>
              <a:t>3-17 </a:t>
            </a:r>
            <a:r>
              <a:rPr lang="zh-CN" altLang="zh-CN" sz="2800" kern="100" dirty="0">
                <a:effectLst/>
                <a:latin typeface="微软雅黑" panose="020B0503020204020204" pitchFamily="34" charset="-122"/>
                <a:ea typeface="微软雅黑" panose="020B0503020204020204" pitchFamily="34" charset="-122"/>
              </a:rPr>
              <a:t>如图</a:t>
            </a:r>
            <a:r>
              <a:rPr lang="en-US" altLang="zh-CN" sz="2800" kern="100" dirty="0">
                <a:effectLst/>
                <a:latin typeface="微软雅黑" panose="020B0503020204020204" pitchFamily="34" charset="-122"/>
                <a:ea typeface="微软雅黑" panose="020B0503020204020204" pitchFamily="34" charset="-122"/>
              </a:rPr>
              <a:t>3-64(a)</a:t>
            </a:r>
            <a:r>
              <a:rPr lang="zh-CN" altLang="zh-CN" sz="2800" kern="100" dirty="0">
                <a:effectLst/>
                <a:latin typeface="微软雅黑" panose="020B0503020204020204" pitchFamily="34" charset="-122"/>
                <a:ea typeface="微软雅黑" panose="020B0503020204020204" pitchFamily="34" charset="-122"/>
              </a:rPr>
              <a:t>所示，简支梁</a:t>
            </a:r>
            <a:r>
              <a:rPr lang="en-US" altLang="zh-CN" sz="2800" kern="100" dirty="0">
                <a:effectLst/>
                <a:latin typeface="微软雅黑" panose="020B0503020204020204" pitchFamily="34" charset="-122"/>
                <a:ea typeface="微软雅黑" panose="020B0503020204020204" pitchFamily="34" charset="-122"/>
              </a:rPr>
              <a:t>AB</a:t>
            </a:r>
            <a:r>
              <a:rPr lang="zh-CN" altLang="zh-CN" sz="2800" kern="100" dirty="0">
                <a:effectLst/>
                <a:latin typeface="微软雅黑" panose="020B0503020204020204" pitchFamily="34" charset="-122"/>
                <a:ea typeface="微软雅黑" panose="020B0503020204020204" pitchFamily="34" charset="-122"/>
              </a:rPr>
              <a:t>作用有均布载荷</a:t>
            </a:r>
            <a:r>
              <a:rPr lang="en-US" altLang="zh-CN" sz="2800" kern="100" dirty="0">
                <a:effectLst/>
                <a:latin typeface="微软雅黑" panose="020B0503020204020204" pitchFamily="34" charset="-122"/>
                <a:ea typeface="微软雅黑" panose="020B0503020204020204" pitchFamily="34" charset="-122"/>
              </a:rPr>
              <a:t>q</a:t>
            </a:r>
            <a:r>
              <a:rPr lang="zh-CN" altLang="zh-CN" sz="2800" kern="100" dirty="0">
                <a:effectLst/>
                <a:latin typeface="微软雅黑" panose="020B0503020204020204" pitchFamily="34" charset="-122"/>
                <a:ea typeface="微软雅黑" panose="020B0503020204020204" pitchFamily="34" charset="-122"/>
              </a:rPr>
              <a:t>。试作剪力图、弯矩图。</a:t>
            </a:r>
          </a:p>
        </p:txBody>
      </p:sp>
      <p:pic>
        <p:nvPicPr>
          <p:cNvPr id="24" name="图片 23">
            <a:extLst>
              <a:ext uri="{FF2B5EF4-FFF2-40B4-BE49-F238E27FC236}">
                <a16:creationId xmlns:a16="http://schemas.microsoft.com/office/drawing/2014/main" id="{21B81A8C-EFFD-939D-C5D8-80EDD49520B6}"/>
              </a:ext>
            </a:extLst>
          </p:cNvPr>
          <p:cNvPicPr>
            <a:picLocks noChangeAspect="1"/>
          </p:cNvPicPr>
          <p:nvPr/>
        </p:nvPicPr>
        <p:blipFill>
          <a:blip r:embed="rId18"/>
          <a:stretch>
            <a:fillRect/>
          </a:stretch>
        </p:blipFill>
        <p:spPr>
          <a:xfrm>
            <a:off x="3667305" y="2764059"/>
            <a:ext cx="5970817" cy="2939123"/>
          </a:xfrm>
          <a:prstGeom prst="rect">
            <a:avLst/>
          </a:prstGeom>
        </p:spPr>
      </p:pic>
    </p:spTree>
    <p:extLst>
      <p:ext uri="{BB962C8B-B14F-4D97-AF65-F5344CB8AC3E}">
        <p14:creationId xmlns:p14="http://schemas.microsoft.com/office/powerpoint/2010/main" val="1984319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31705BC-B537-EEBF-F9D2-752989D81D8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1D7045D4-2775-3F43-22D3-9A1E638808FD}"/>
              </a:ext>
            </a:extLst>
          </p:cNvPr>
          <p:cNvSpPr>
            <a:spLocks noGrp="1"/>
          </p:cNvSpPr>
          <p:nvPr>
            <p:ph type="sldNum" sz="quarter" idx="12"/>
          </p:nvPr>
        </p:nvSpPr>
        <p:spPr/>
        <p:txBody>
          <a:bodyPr/>
          <a:lstStyle/>
          <a:p>
            <a:fld id="{49AE70B2-8BF9-45C0-BB95-33D1B9D3A854}" type="slidenum">
              <a:rPr lang="zh-CN" altLang="en-US" smtClean="0"/>
              <a:t>101</a:t>
            </a:fld>
            <a:endParaRPr lang="zh-CN" altLang="en-US"/>
          </a:p>
        </p:txBody>
      </p:sp>
      <p:sp>
        <p:nvSpPr>
          <p:cNvPr id="4" name="矩形 3">
            <a:extLst>
              <a:ext uri="{FF2B5EF4-FFF2-40B4-BE49-F238E27FC236}">
                <a16:creationId xmlns:a16="http://schemas.microsoft.com/office/drawing/2014/main" id="{C84893DF-A922-B2E5-952E-8927EDEF026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520ADD3B-3F3E-8DA2-4C08-AC7635005867}"/>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4FF9C711-FA4E-2ECB-E13D-FD4335F42F0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FE8DA9C-3329-BBCA-8113-1D4ADADD15E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3F6F44A2-6F11-4E1C-6CDB-E07286CA11D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B85558EE-D73F-B1FD-CEDE-B023672D13DC}"/>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AD12E25A-6EAA-CFF8-D3C8-3C8031AF2DF7}"/>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68AEE6A1-F77A-CCFC-D33F-276328D0A486}"/>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F3D0CE8B-0483-810C-2B7F-C0794638E4FB}"/>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7BA5B182-A2E4-3EBF-142A-01535FB79E01}"/>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B85A0EE9-6BD0-5E3D-982F-7F8364E3F942}"/>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7F3E7908-E465-E1F2-3081-F8D0E55099F8}"/>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F303BB66-80D3-1EFE-7A8E-5583EE860F70}"/>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4B5DFA24-647D-0D1F-221D-BFCD84289ECC}"/>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341EB469-AB5F-9B49-A847-2FD051C7F421}"/>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1A4AF945-14B5-4962-9E97-14D3BD919241}"/>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40AE7E4-E8A5-7B79-7113-70D7B20A9F2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xmlns:a14="http://schemas.microsoft.com/office/drawing/2010/main">
        <mc:Choice Requires="a14">
          <p:sp>
            <p:nvSpPr>
              <p:cNvPr id="22" name="文本框 21">
                <a:extLst>
                  <a:ext uri="{FF2B5EF4-FFF2-40B4-BE49-F238E27FC236}">
                    <a16:creationId xmlns:a16="http://schemas.microsoft.com/office/drawing/2014/main" id="{A763996C-3F6D-26AF-4BCD-F026DE14DC70}"/>
                  </a:ext>
                </a:extLst>
              </p:cNvPr>
              <p:cNvSpPr txBox="1"/>
              <p:nvPr/>
            </p:nvSpPr>
            <p:spPr>
              <a:xfrm>
                <a:off x="2333625" y="978291"/>
                <a:ext cx="8058150" cy="4759893"/>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解：（</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）求约束力。如图</a:t>
                </a:r>
                <a:r>
                  <a:rPr lang="en-US" altLang="zh-CN" sz="2800" kern="100" dirty="0">
                    <a:effectLst/>
                    <a:latin typeface="微软雅黑" panose="020B0503020204020204" pitchFamily="34" charset="-122"/>
                    <a:ea typeface="微软雅黑" panose="020B0503020204020204" pitchFamily="34" charset="-122"/>
                  </a:rPr>
                  <a:t>3-64(b)</a:t>
                </a:r>
                <a:r>
                  <a:rPr lang="zh-CN" altLang="zh-CN" sz="2800" kern="100" dirty="0">
                    <a:effectLst/>
                    <a:latin typeface="微软雅黑" panose="020B0503020204020204" pitchFamily="34" charset="-122"/>
                    <a:ea typeface="微软雅黑" panose="020B0503020204020204" pitchFamily="34" charset="-122"/>
                  </a:rPr>
                  <a:t>所示，由静力平衡方程可得</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F</a:t>
                </a:r>
                <a:r>
                  <a:rPr lang="en-US" altLang="zh-CN" sz="2800" kern="100" baseline="-250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q</a:t>
                </a:r>
                <a14:m>
                  <m:oMath xmlns:m="http://schemas.openxmlformats.org/officeDocument/2006/math">
                    <m:r>
                      <a:rPr lang="en-US" altLang="zh-CN" sz="2800" i="1" kern="100">
                        <a:effectLst/>
                        <a:latin typeface="Cambria Math" panose="02040503050406030204" pitchFamily="18" charset="0"/>
                        <a:ea typeface="宋体" panose="02010600030101010101" pitchFamily="2" charset="-122"/>
                      </a:rPr>
                      <m:t>𝑙</m:t>
                    </m:r>
                  </m:oMath>
                </a14:m>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）列剪力、弯矩方程。计算距左端</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为坐标原点）</a:t>
                </a:r>
                <a:r>
                  <a:rPr lang="en-US" altLang="zh-CN" sz="2800" kern="100" dirty="0">
                    <a:effectLst/>
                    <a:latin typeface="微软雅黑" panose="020B0503020204020204" pitchFamily="34" charset="-122"/>
                    <a:ea typeface="微软雅黑" panose="020B0503020204020204" pitchFamily="34" charset="-122"/>
                  </a:rPr>
                  <a:t>x</a:t>
                </a:r>
                <a:r>
                  <a:rPr lang="zh-CN" altLang="zh-CN" sz="2800" kern="100" dirty="0">
                    <a:effectLst/>
                    <a:latin typeface="微软雅黑" panose="020B0503020204020204" pitchFamily="34" charset="-122"/>
                    <a:ea typeface="微软雅黑" panose="020B0503020204020204" pitchFamily="34" charset="-122"/>
                  </a:rPr>
                  <a:t>处横截面剪力、弯矩，得</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F</a:t>
                </a:r>
                <a:r>
                  <a:rPr lang="en-US" altLang="zh-CN" sz="2800" kern="100" baseline="-25000" dirty="0">
                    <a:effectLst/>
                    <a:latin typeface="微软雅黑" panose="020B0503020204020204" pitchFamily="34" charset="-122"/>
                    <a:ea typeface="微软雅黑" panose="020B0503020204020204" pitchFamily="34" charset="-122"/>
                  </a:rPr>
                  <a:t>Q</a:t>
                </a:r>
                <a:r>
                  <a:rPr lang="en-US" altLang="zh-CN" sz="2800" kern="100" dirty="0">
                    <a:effectLst/>
                    <a:latin typeface="微软雅黑" panose="020B0503020204020204" pitchFamily="34" charset="-122"/>
                    <a:ea typeface="微软雅黑" panose="020B0503020204020204" pitchFamily="34" charset="-122"/>
                  </a:rPr>
                  <a:t>(x)=q</a:t>
                </a:r>
                <a14:m>
                  <m:oMath xmlns:m="http://schemas.openxmlformats.org/officeDocument/2006/math">
                    <m:r>
                      <a:rPr lang="en-US" altLang="zh-CN" sz="2800" i="1" kern="100">
                        <a:effectLst/>
                        <a:latin typeface="Cambria Math" panose="02040503050406030204" pitchFamily="18" charset="0"/>
                        <a:ea typeface="宋体" panose="02010600030101010101" pitchFamily="2" charset="-122"/>
                      </a:rPr>
                      <m:t>𝑙</m:t>
                    </m:r>
                  </m:oMath>
                </a14:m>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err="1">
                    <a:effectLst/>
                    <a:latin typeface="微软雅黑" panose="020B0503020204020204" pitchFamily="34" charset="-122"/>
                    <a:ea typeface="微软雅黑" panose="020B0503020204020204" pitchFamily="34" charset="-122"/>
                  </a:rPr>
                  <a:t>qx</a:t>
                </a:r>
                <a:r>
                  <a:rPr lang="en-US" altLang="zh-CN" sz="2800" kern="100" dirty="0">
                    <a:effectLst/>
                    <a:latin typeface="微软雅黑" panose="020B0503020204020204" pitchFamily="34" charset="-122"/>
                    <a:ea typeface="微软雅黑" panose="020B0503020204020204" pitchFamily="34" charset="-122"/>
                  </a:rPr>
                  <a:t>=q(</a:t>
                </a:r>
                <a14:m>
                  <m:oMath xmlns:m="http://schemas.openxmlformats.org/officeDocument/2006/math">
                    <m:r>
                      <a:rPr lang="en-US" altLang="zh-CN" sz="2800" i="1" kern="100">
                        <a:effectLst/>
                        <a:latin typeface="Cambria Math" panose="02040503050406030204" pitchFamily="18" charset="0"/>
                        <a:ea typeface="宋体" panose="02010600030101010101" pitchFamily="2" charset="-122"/>
                      </a:rPr>
                      <m:t>𝑙</m:t>
                    </m:r>
                  </m:oMath>
                </a14:m>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x)(0&lt;x&lt;</a:t>
                </a:r>
                <a:r>
                  <a:rPr lang="en-US" altLang="zh-CN" sz="2800" i="1" kern="100" dirty="0">
                    <a:effectLst/>
                    <a:latin typeface="微软雅黑" panose="020B0503020204020204" pitchFamily="34" charset="-122"/>
                    <a:ea typeface="微软雅黑" panose="020B0503020204020204" pitchFamily="34" charset="-122"/>
                  </a:rPr>
                  <a:t>l</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M(x)=F</a:t>
                </a:r>
                <a:r>
                  <a:rPr lang="en-US" altLang="zh-CN" sz="2800" kern="100" baseline="-250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x</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err="1">
                    <a:effectLst/>
                    <a:latin typeface="微软雅黑" panose="020B0503020204020204" pitchFamily="34" charset="-122"/>
                    <a:ea typeface="微软雅黑" panose="020B0503020204020204" pitchFamily="34" charset="-122"/>
                  </a:rPr>
                  <a:t>qx</a:t>
                </a:r>
                <a14:m>
                  <m:oMath xmlns:m="http://schemas.openxmlformats.org/officeDocument/2006/math">
                    <m:f>
                      <m:fPr>
                        <m:ctrlPr>
                          <a:rPr lang="zh-CN" altLang="zh-CN" sz="2800" i="1" kern="100">
                            <a:effectLst/>
                            <a:latin typeface="Cambria Math" panose="02040503050406030204" pitchFamily="18" charset="0"/>
                            <a:ea typeface="Cambria Math" panose="02040503050406030204" pitchFamily="18" charset="0"/>
                          </a:rPr>
                        </m:ctrlPr>
                      </m:fPr>
                      <m:num>
                        <m:r>
                          <m:rPr>
                            <m:sty m:val="p"/>
                          </m:rPr>
                          <a:rPr lang="en-US" altLang="zh-CN" sz="2800" kern="100">
                            <a:effectLst/>
                            <a:latin typeface="Cambria Math" panose="02040503050406030204" pitchFamily="18" charset="0"/>
                            <a:ea typeface="宋体" panose="02010600030101010101" pitchFamily="2" charset="-122"/>
                          </a:rPr>
                          <m:t>x</m:t>
                        </m:r>
                      </m:num>
                      <m:den>
                        <m:r>
                          <a:rPr lang="en-US" altLang="zh-CN" sz="2800" kern="100">
                            <a:effectLst/>
                            <a:latin typeface="Cambria Math" panose="02040503050406030204" pitchFamily="18" charset="0"/>
                            <a:ea typeface="宋体" panose="02010600030101010101" pitchFamily="2" charset="-122"/>
                          </a:rPr>
                          <m:t>2</m:t>
                        </m:r>
                      </m:den>
                    </m:f>
                  </m:oMath>
                </a14:m>
                <a:r>
                  <a:rPr lang="en-US" altLang="zh-CN" sz="2800" kern="100" dirty="0">
                    <a:effectLst/>
                    <a:latin typeface="微软雅黑" panose="020B0503020204020204" pitchFamily="34" charset="-122"/>
                    <a:ea typeface="微软雅黑" panose="020B0503020204020204" pitchFamily="34" charset="-122"/>
                  </a:rPr>
                  <a:t>=</a:t>
                </a:r>
                <a14:m>
                  <m:oMath xmlns:m="http://schemas.openxmlformats.org/officeDocument/2006/math">
                    <m:f>
                      <m:fPr>
                        <m:ctrlPr>
                          <a:rPr lang="zh-CN" altLang="zh-CN" sz="2800" i="1" kern="100">
                            <a:effectLst/>
                            <a:latin typeface="Cambria Math" panose="02040503050406030204" pitchFamily="18" charset="0"/>
                            <a:ea typeface="Cambria Math" panose="02040503050406030204" pitchFamily="18" charset="0"/>
                          </a:rPr>
                        </m:ctrlPr>
                      </m:fPr>
                      <m:num>
                        <m:r>
                          <m:rPr>
                            <m:sty m:val="p"/>
                          </m:rPr>
                          <a:rPr lang="en-US" altLang="zh-CN" sz="2800" kern="100">
                            <a:effectLst/>
                            <a:latin typeface="Cambria Math" panose="02040503050406030204" pitchFamily="18" charset="0"/>
                            <a:ea typeface="宋体" panose="02010600030101010101" pitchFamily="2" charset="-122"/>
                          </a:rPr>
                          <m:t>q</m:t>
                        </m:r>
                      </m:num>
                      <m:den>
                        <m:r>
                          <a:rPr lang="en-US" altLang="zh-CN" sz="2800" kern="100">
                            <a:effectLst/>
                            <a:latin typeface="Cambria Math" panose="02040503050406030204" pitchFamily="18" charset="0"/>
                            <a:ea typeface="宋体" panose="02010600030101010101" pitchFamily="2" charset="-122"/>
                          </a:rPr>
                          <m:t>2</m:t>
                        </m:r>
                      </m:den>
                    </m:f>
                  </m:oMath>
                </a14:m>
                <a:r>
                  <a:rPr lang="en-US" altLang="zh-CN" sz="2800" kern="100" dirty="0">
                    <a:effectLst/>
                    <a:latin typeface="微软雅黑" panose="020B0503020204020204" pitchFamily="34" charset="-122"/>
                    <a:ea typeface="微软雅黑" panose="020B0503020204020204" pitchFamily="34" charset="-122"/>
                  </a:rPr>
                  <a:t>(</a:t>
                </a:r>
                <a:r>
                  <a:rPr lang="en-US" altLang="zh-CN" sz="2800" i="1" kern="100" dirty="0">
                    <a:effectLst/>
                    <a:latin typeface="微软雅黑" panose="020B0503020204020204" pitchFamily="34" charset="-122"/>
                    <a:ea typeface="微软雅黑" panose="020B0503020204020204" pitchFamily="34" charset="-122"/>
                  </a:rPr>
                  <a:t>l</a:t>
                </a:r>
                <a:r>
                  <a:rPr lang="en-US" altLang="zh-CN" sz="2800" kern="100" dirty="0">
                    <a:effectLst/>
                    <a:latin typeface="微软雅黑" panose="020B0503020204020204" pitchFamily="34" charset="-122"/>
                    <a:ea typeface="微软雅黑" panose="020B0503020204020204" pitchFamily="34" charset="-122"/>
                  </a:rPr>
                  <a:t>x-x</a:t>
                </a:r>
                <a:r>
                  <a:rPr lang="en-US" altLang="zh-CN" sz="2800" kern="100" baseline="30000" dirty="0">
                    <a:effectLst/>
                    <a:latin typeface="微软雅黑" panose="020B0503020204020204" pitchFamily="34" charset="-122"/>
                    <a:ea typeface="微软雅黑" panose="020B0503020204020204" pitchFamily="34" charset="-122"/>
                  </a:rPr>
                  <a:t>2</a:t>
                </a:r>
                <a:r>
                  <a:rPr lang="en-US" altLang="zh-CN" sz="2800" kern="100" dirty="0">
                    <a:effectLst/>
                    <a:latin typeface="微软雅黑" panose="020B0503020204020204" pitchFamily="34" charset="-122"/>
                    <a:ea typeface="微软雅黑" panose="020B0503020204020204" pitchFamily="34" charset="-122"/>
                  </a:rPr>
                  <a:t>)(0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x</a:t>
                </a:r>
                <a:r>
                  <a:rPr lang="zh-CN" altLang="zh-CN" sz="2800" kern="100" dirty="0">
                    <a:effectLst/>
                    <a:latin typeface="微软雅黑" panose="020B0503020204020204" pitchFamily="34" charset="-122"/>
                    <a:ea typeface="微软雅黑" panose="020B0503020204020204" pitchFamily="34" charset="-122"/>
                  </a:rPr>
                  <a:t>≤</a:t>
                </a:r>
                <a:r>
                  <a:rPr lang="en-US" altLang="zh-CN" sz="2800" i="1" kern="100" dirty="0">
                    <a:effectLst/>
                    <a:latin typeface="微软雅黑" panose="020B0503020204020204" pitchFamily="34" charset="-122"/>
                    <a:ea typeface="微软雅黑" panose="020B0503020204020204" pitchFamily="34" charset="-122"/>
                  </a:rPr>
                  <a:t>l</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a:t>
                </a:r>
              </a:p>
            </p:txBody>
          </p:sp>
        </mc:Choice>
        <mc:Fallback xmlns="">
          <p:sp>
            <p:nvSpPr>
              <p:cNvPr id="22" name="文本框 21">
                <a:extLst>
                  <a:ext uri="{FF2B5EF4-FFF2-40B4-BE49-F238E27FC236}">
                    <a16:creationId xmlns:a16="http://schemas.microsoft.com/office/drawing/2014/main" id="{A763996C-3F6D-26AF-4BCD-F026DE14DC70}"/>
                  </a:ext>
                </a:extLst>
              </p:cNvPr>
              <p:cNvSpPr txBox="1">
                <a:spLocks noRot="1" noChangeAspect="1" noMove="1" noResize="1" noEditPoints="1" noAdjustHandles="1" noChangeArrowheads="1" noChangeShapeType="1" noTextEdit="1"/>
              </p:cNvSpPr>
              <p:nvPr/>
            </p:nvSpPr>
            <p:spPr>
              <a:xfrm>
                <a:off x="2333625" y="978291"/>
                <a:ext cx="8058150" cy="4759893"/>
              </a:xfrm>
              <a:prstGeom prst="rect">
                <a:avLst/>
              </a:prstGeom>
              <a:blipFill>
                <a:blip r:embed="rId18"/>
                <a:stretch>
                  <a:fillRect l="-1589" r="-378" b="-64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75246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A4548D6-8732-FAE0-34A2-CC69D92781B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56D4BA52-B242-CF79-A221-57B5B5F753EB}"/>
              </a:ext>
            </a:extLst>
          </p:cNvPr>
          <p:cNvSpPr>
            <a:spLocks noGrp="1"/>
          </p:cNvSpPr>
          <p:nvPr>
            <p:ph type="sldNum" sz="quarter" idx="12"/>
          </p:nvPr>
        </p:nvSpPr>
        <p:spPr/>
        <p:txBody>
          <a:bodyPr/>
          <a:lstStyle/>
          <a:p>
            <a:fld id="{49AE70B2-8BF9-45C0-BB95-33D1B9D3A854}" type="slidenum">
              <a:rPr lang="zh-CN" altLang="en-US" smtClean="0"/>
              <a:t>102</a:t>
            </a:fld>
            <a:endParaRPr lang="zh-CN" altLang="en-US"/>
          </a:p>
        </p:txBody>
      </p:sp>
      <p:sp>
        <p:nvSpPr>
          <p:cNvPr id="4" name="矩形 3">
            <a:extLst>
              <a:ext uri="{FF2B5EF4-FFF2-40B4-BE49-F238E27FC236}">
                <a16:creationId xmlns:a16="http://schemas.microsoft.com/office/drawing/2014/main" id="{DD6AADDC-3F09-F674-64C8-423542A3F29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7818BEE-1ED8-8B35-E114-629512800B0F}"/>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7A4E10BE-5204-5BE8-58E4-850C9A2ACEE8}"/>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936B99F6-7920-0AA0-9905-99C5C510ABD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A4CF1A5C-B821-24EE-67DE-955305A737F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C7A57E53-81A9-1D8A-FA21-05B5A881DB4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9D37AA86-5F61-06B0-348F-7CDFB895AFFA}"/>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742F7A4C-1547-D8DE-4148-FAECA546059E}"/>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4B8B90A0-400A-4FD8-BD5F-0E4A86A368A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A3275807-C720-A433-2FBC-DA1159FA1973}"/>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87949DA6-4A7E-D5F7-C5AF-8C956EF72BB5}"/>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332D288A-06D3-2CC2-7F84-05F737023591}"/>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4548D003-98EA-9EC3-A11C-DD8578C37E93}"/>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1EB0DC2D-512F-D2D3-E0EB-8FD072A884C5}"/>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68057119-4B5E-430F-F111-621076E93DF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90438FD-AFCD-8BDA-CB7C-8FC83F802598}"/>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90A9C35A-048B-47F7-B6E8-00232628D317}"/>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xmlns:a14="http://schemas.microsoft.com/office/drawing/2010/main">
        <mc:Choice Requires="a14">
          <p:sp>
            <p:nvSpPr>
              <p:cNvPr id="26" name="文本框 25">
                <a:extLst>
                  <a:ext uri="{FF2B5EF4-FFF2-40B4-BE49-F238E27FC236}">
                    <a16:creationId xmlns:a16="http://schemas.microsoft.com/office/drawing/2014/main" id="{3962CF70-AA9D-1598-344D-26DA1E2EAE3C}"/>
                  </a:ext>
                </a:extLst>
              </p:cNvPr>
              <p:cNvSpPr txBox="1"/>
              <p:nvPr/>
            </p:nvSpPr>
            <p:spPr>
              <a:xfrm>
                <a:off x="2095500" y="1409090"/>
                <a:ext cx="5048250" cy="4401205"/>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）画剪力、弯矩图。</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zh-CN" altLang="zh-CN" sz="2800" kern="100" dirty="0">
                    <a:effectLst/>
                    <a:latin typeface="微软雅黑" panose="020B0503020204020204" pitchFamily="34" charset="-122"/>
                    <a:ea typeface="微软雅黑" panose="020B0503020204020204" pitchFamily="34" charset="-122"/>
                  </a:rPr>
                  <a:t>由剪力方程可知，剪力图为一直线，</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Q</a:t>
                </a:r>
                <a:r>
                  <a:rPr lang="en-US" altLang="zh-CN" sz="2800" kern="100" dirty="0">
                    <a:effectLst/>
                    <a:latin typeface="微软雅黑" panose="020B0503020204020204" pitchFamily="34" charset="-122"/>
                    <a:ea typeface="微软雅黑" panose="020B0503020204020204" pitchFamily="34" charset="-122"/>
                  </a:rPr>
                  <a:t>(0)=q</a:t>
                </a:r>
                <a14:m>
                  <m:oMath xmlns:m="http://schemas.openxmlformats.org/officeDocument/2006/math">
                    <m:r>
                      <a:rPr lang="en-US" altLang="zh-CN" sz="2800" i="1" kern="100">
                        <a:effectLst/>
                        <a:latin typeface="Cambria Math" panose="02040503050406030204" pitchFamily="18" charset="0"/>
                        <a:ea typeface="宋体" panose="02010600030101010101" pitchFamily="2" charset="-122"/>
                      </a:rPr>
                      <m:t>𝑙</m:t>
                    </m:r>
                  </m:oMath>
                </a14:m>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Q</a:t>
                </a:r>
                <a:r>
                  <a:rPr lang="en-US" altLang="zh-CN" sz="2800" kern="100" dirty="0">
                    <a:effectLst/>
                    <a:latin typeface="微软雅黑" panose="020B0503020204020204" pitchFamily="34" charset="-122"/>
                    <a:ea typeface="微软雅黑" panose="020B0503020204020204" pitchFamily="34" charset="-122"/>
                  </a:rPr>
                  <a:t>(</a:t>
                </a:r>
                <a:r>
                  <a:rPr lang="en-US" altLang="zh-CN" sz="2800" i="1" kern="100" dirty="0">
                    <a:effectLst/>
                    <a:latin typeface="微软雅黑" panose="020B0503020204020204" pitchFamily="34" charset="-122"/>
                    <a:ea typeface="微软雅黑" panose="020B0503020204020204" pitchFamily="34" charset="-122"/>
                  </a:rPr>
                  <a:t>l</a:t>
                </a:r>
                <a:r>
                  <a:rPr lang="en-US" altLang="zh-CN" sz="2800" kern="100" dirty="0">
                    <a:effectLst/>
                    <a:latin typeface="微软雅黑" panose="020B0503020204020204" pitchFamily="34" charset="-122"/>
                    <a:ea typeface="微软雅黑" panose="020B0503020204020204" pitchFamily="34" charset="-122"/>
                  </a:rPr>
                  <a:t>)=-q</a:t>
                </a:r>
                <a14:m>
                  <m:oMath xmlns:m="http://schemas.openxmlformats.org/officeDocument/2006/math">
                    <m:r>
                      <m:rPr>
                        <m:sty m:val="p"/>
                      </m:rPr>
                      <a:rPr lang="en-US" altLang="zh-CN" sz="2800" kern="100">
                        <a:effectLst/>
                        <a:latin typeface="Cambria Math" panose="02040503050406030204" pitchFamily="18" charset="0"/>
                        <a:ea typeface="宋体" panose="02010600030101010101" pitchFamily="2" charset="-122"/>
                      </a:rPr>
                      <m:t>l</m:t>
                    </m:r>
                  </m:oMath>
                </a14:m>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，作这两点连线得剪力图，如图</a:t>
                </a:r>
                <a:r>
                  <a:rPr lang="en-US" altLang="zh-CN" sz="2800" kern="100" dirty="0">
                    <a:effectLst/>
                    <a:latin typeface="微软雅黑" panose="020B0503020204020204" pitchFamily="34" charset="-122"/>
                    <a:ea typeface="微软雅黑" panose="020B0503020204020204" pitchFamily="34" charset="-122"/>
                  </a:rPr>
                  <a:t>3-64(c)</a:t>
                </a:r>
                <a:r>
                  <a:rPr lang="zh-CN" altLang="zh-CN" sz="2800" kern="100" dirty="0">
                    <a:effectLst/>
                    <a:latin typeface="微软雅黑" panose="020B0503020204020204" pitchFamily="34" charset="-122"/>
                    <a:ea typeface="微软雅黑" panose="020B0503020204020204" pitchFamily="34" charset="-122"/>
                  </a:rPr>
                  <a:t>所示。</a:t>
                </a:r>
              </a:p>
              <a:p>
                <a:pPr indent="266700" algn="l"/>
                <a:r>
                  <a:rPr lang="zh-CN" altLang="zh-CN" sz="2800" kern="100" dirty="0">
                    <a:effectLst/>
                    <a:latin typeface="微软雅黑" panose="020B0503020204020204" pitchFamily="34" charset="-122"/>
                    <a:ea typeface="微软雅黑" panose="020B0503020204020204" pitchFamily="34" charset="-122"/>
                  </a:rPr>
                  <a:t>由弯矩方程可知，弯矩图为抛物线，</a:t>
                </a:r>
                <a:r>
                  <a:rPr lang="en-US" altLang="zh-CN" sz="2800" kern="100" dirty="0">
                    <a:effectLst/>
                    <a:latin typeface="微软雅黑" panose="020B0503020204020204" pitchFamily="34" charset="-122"/>
                    <a:ea typeface="微软雅黑" panose="020B0503020204020204" pitchFamily="34" charset="-122"/>
                  </a:rPr>
                  <a:t>M(0)=0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r>
                  <a:rPr lang="en-US" altLang="zh-CN" sz="2800" i="1" kern="100" dirty="0">
                    <a:effectLst/>
                    <a:latin typeface="微软雅黑" panose="020B0503020204020204" pitchFamily="34" charset="-122"/>
                    <a:ea typeface="微软雅黑" panose="020B0503020204020204" pitchFamily="34" charset="-122"/>
                  </a:rPr>
                  <a:t>l</a:t>
                </a:r>
                <a:r>
                  <a:rPr lang="en-US" altLang="zh-CN" sz="2800" kern="100" dirty="0">
                    <a:effectLst/>
                    <a:latin typeface="微软雅黑" panose="020B0503020204020204" pitchFamily="34" charset="-122"/>
                    <a:ea typeface="微软雅黑" panose="020B0503020204020204" pitchFamily="34" charset="-122"/>
                  </a:rPr>
                  <a:t>)=0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14:m>
                  <m:oMath xmlns:m="http://schemas.openxmlformats.org/officeDocument/2006/math">
                    <m:r>
                      <a:rPr lang="en-US" altLang="zh-CN" sz="2800" i="1" kern="100">
                        <a:effectLst/>
                        <a:latin typeface="Cambria Math" panose="02040503050406030204" pitchFamily="18" charset="0"/>
                        <a:ea typeface="宋体" panose="02010600030101010101" pitchFamily="2" charset="-122"/>
                      </a:rPr>
                      <m:t>𝑙</m:t>
                    </m:r>
                  </m:oMath>
                </a14:m>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q</a:t>
                </a:r>
                <a14:m>
                  <m:oMath xmlns:m="http://schemas.openxmlformats.org/officeDocument/2006/math">
                    <m:r>
                      <a:rPr lang="en-US" altLang="zh-CN" sz="2800" i="1" kern="100">
                        <a:effectLst/>
                        <a:latin typeface="Cambria Math" panose="02040503050406030204" pitchFamily="18" charset="0"/>
                        <a:ea typeface="宋体" panose="02010600030101010101" pitchFamily="2" charset="-122"/>
                      </a:rPr>
                      <m:t>𝑙</m:t>
                    </m:r>
                  </m:oMath>
                </a14:m>
                <a:r>
                  <a:rPr lang="en-US" altLang="zh-CN" sz="2800" i="1" kern="100" baseline="30000" dirty="0">
                    <a:effectLst/>
                    <a:latin typeface="微软雅黑" panose="020B0503020204020204" pitchFamily="34" charset="-122"/>
                    <a:ea typeface="微软雅黑" panose="020B0503020204020204" pitchFamily="34" charset="-122"/>
                  </a:rPr>
                  <a:t>2</a:t>
                </a:r>
                <a:r>
                  <a:rPr lang="en-US" altLang="zh-CN" sz="2800" i="1" kern="100" dirty="0">
                    <a:effectLst/>
                    <a:latin typeface="微软雅黑" panose="020B0503020204020204" pitchFamily="34" charset="-122"/>
                    <a:ea typeface="微软雅黑" panose="020B0503020204020204" pitchFamily="34" charset="-122"/>
                  </a:rPr>
                  <a:t>/8</a:t>
                </a:r>
                <a:r>
                  <a:rPr lang="zh-CN" altLang="zh-CN" sz="2800" kern="100" dirty="0">
                    <a:effectLst/>
                    <a:latin typeface="微软雅黑" panose="020B0503020204020204" pitchFamily="34" charset="-122"/>
                    <a:ea typeface="微软雅黑" panose="020B0503020204020204" pitchFamily="34" charset="-122"/>
                  </a:rPr>
                  <a:t>。由函数作图法可画出弯矩图，如图</a:t>
                </a:r>
                <a:r>
                  <a:rPr lang="en-US" altLang="zh-CN" sz="2800" kern="100" dirty="0">
                    <a:effectLst/>
                    <a:latin typeface="微软雅黑" panose="020B0503020204020204" pitchFamily="34" charset="-122"/>
                    <a:ea typeface="微软雅黑" panose="020B0503020204020204" pitchFamily="34" charset="-122"/>
                  </a:rPr>
                  <a:t>3-64(d)</a:t>
                </a:r>
                <a:r>
                  <a:rPr lang="zh-CN" altLang="zh-CN" sz="2800" kern="100" dirty="0">
                    <a:effectLst/>
                    <a:latin typeface="微软雅黑" panose="020B0503020204020204" pitchFamily="34" charset="-122"/>
                    <a:ea typeface="微软雅黑" panose="020B0503020204020204" pitchFamily="34" charset="-122"/>
                  </a:rPr>
                  <a:t>所示。</a:t>
                </a:r>
              </a:p>
            </p:txBody>
          </p:sp>
        </mc:Choice>
        <mc:Fallback xmlns="">
          <p:sp>
            <p:nvSpPr>
              <p:cNvPr id="26" name="文本框 25">
                <a:extLst>
                  <a:ext uri="{FF2B5EF4-FFF2-40B4-BE49-F238E27FC236}">
                    <a16:creationId xmlns:a16="http://schemas.microsoft.com/office/drawing/2014/main" id="{3962CF70-AA9D-1598-344D-26DA1E2EAE3C}"/>
                  </a:ext>
                </a:extLst>
              </p:cNvPr>
              <p:cNvSpPr txBox="1">
                <a:spLocks noRot="1" noChangeAspect="1" noMove="1" noResize="1" noEditPoints="1" noAdjustHandles="1" noChangeArrowheads="1" noChangeShapeType="1" noTextEdit="1"/>
              </p:cNvSpPr>
              <p:nvPr/>
            </p:nvSpPr>
            <p:spPr>
              <a:xfrm>
                <a:off x="2095500" y="1409090"/>
                <a:ext cx="5048250" cy="4401205"/>
              </a:xfrm>
              <a:prstGeom prst="rect">
                <a:avLst/>
              </a:prstGeom>
              <a:blipFill>
                <a:blip r:embed="rId18"/>
                <a:stretch>
                  <a:fillRect l="-2536" t="-1385" r="-9541" b="-2909"/>
                </a:stretch>
              </a:blipFill>
            </p:spPr>
            <p:txBody>
              <a:bodyPr/>
              <a:lstStyle/>
              <a:p>
                <a:r>
                  <a:rPr lang="zh-CN" altLang="en-US">
                    <a:noFill/>
                  </a:rPr>
                  <a:t> </a:t>
                </a:r>
              </a:p>
            </p:txBody>
          </p:sp>
        </mc:Fallback>
      </mc:AlternateContent>
      <p:pic>
        <p:nvPicPr>
          <p:cNvPr id="28" name="图片 27">
            <a:extLst>
              <a:ext uri="{FF2B5EF4-FFF2-40B4-BE49-F238E27FC236}">
                <a16:creationId xmlns:a16="http://schemas.microsoft.com/office/drawing/2014/main" id="{9ED74A31-CF8C-A6A8-99B8-2B382D08DAE7}"/>
              </a:ext>
            </a:extLst>
          </p:cNvPr>
          <p:cNvPicPr>
            <a:picLocks noChangeAspect="1"/>
          </p:cNvPicPr>
          <p:nvPr/>
        </p:nvPicPr>
        <p:blipFill>
          <a:blip r:embed="rId19"/>
          <a:stretch>
            <a:fillRect/>
          </a:stretch>
        </p:blipFill>
        <p:spPr>
          <a:xfrm>
            <a:off x="8058266" y="1030991"/>
            <a:ext cx="3124084" cy="5497186"/>
          </a:xfrm>
          <a:prstGeom prst="rect">
            <a:avLst/>
          </a:prstGeom>
        </p:spPr>
      </p:pic>
    </p:spTree>
    <p:extLst>
      <p:ext uri="{BB962C8B-B14F-4D97-AF65-F5344CB8AC3E}">
        <p14:creationId xmlns:p14="http://schemas.microsoft.com/office/powerpoint/2010/main" val="3431334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6"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884B226-B8D1-93F2-29E2-1AF8BFA61C66}"/>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57D24D0-A788-D291-8644-F9398AA68F75}"/>
              </a:ext>
            </a:extLst>
          </p:cNvPr>
          <p:cNvSpPr>
            <a:spLocks noGrp="1"/>
          </p:cNvSpPr>
          <p:nvPr>
            <p:ph type="sldNum" sz="quarter" idx="12"/>
          </p:nvPr>
        </p:nvSpPr>
        <p:spPr/>
        <p:txBody>
          <a:bodyPr/>
          <a:lstStyle/>
          <a:p>
            <a:fld id="{49AE70B2-8BF9-45C0-BB95-33D1B9D3A854}" type="slidenum">
              <a:rPr lang="zh-CN" altLang="en-US" smtClean="0"/>
              <a:t>103</a:t>
            </a:fld>
            <a:endParaRPr lang="zh-CN" altLang="en-US"/>
          </a:p>
        </p:txBody>
      </p:sp>
      <p:sp>
        <p:nvSpPr>
          <p:cNvPr id="5" name="文本框 4">
            <a:extLst>
              <a:ext uri="{FF2B5EF4-FFF2-40B4-BE49-F238E27FC236}">
                <a16:creationId xmlns:a16="http://schemas.microsoft.com/office/drawing/2014/main" id="{2EB7A504-3AA6-F3ED-D60B-594D062A9DC9}"/>
              </a:ext>
            </a:extLst>
          </p:cNvPr>
          <p:cNvSpPr txBox="1"/>
          <p:nvPr/>
        </p:nvSpPr>
        <p:spPr>
          <a:xfrm>
            <a:off x="1962000" y="1191310"/>
            <a:ext cx="8686950" cy="954107"/>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例</a:t>
            </a:r>
            <a:r>
              <a:rPr lang="en-US" altLang="zh-CN" sz="2800" kern="100" dirty="0">
                <a:effectLst/>
                <a:latin typeface="微软雅黑" panose="020B0503020204020204" pitchFamily="34" charset="-122"/>
                <a:ea typeface="微软雅黑" panose="020B0503020204020204" pitchFamily="34" charset="-122"/>
              </a:rPr>
              <a:t>3-18 </a:t>
            </a:r>
            <a:r>
              <a:rPr lang="zh-CN" altLang="zh-CN" sz="2800" kern="100" dirty="0">
                <a:effectLst/>
                <a:latin typeface="微软雅黑" panose="020B0503020204020204" pitchFamily="34" charset="-122"/>
                <a:ea typeface="微软雅黑" panose="020B0503020204020204" pitchFamily="34" charset="-122"/>
              </a:rPr>
              <a:t>简支梁受载如图所示。在</a:t>
            </a:r>
            <a:r>
              <a:rPr lang="en-US" altLang="zh-CN" sz="2800" kern="100" dirty="0">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点处受集中力</a:t>
            </a:r>
            <a:r>
              <a:rPr lang="en-US" altLang="zh-CN" sz="2800" kern="100" dirty="0">
                <a:effectLst/>
                <a:latin typeface="微软雅黑" panose="020B0503020204020204" pitchFamily="34" charset="-122"/>
                <a:ea typeface="微软雅黑" panose="020B0503020204020204" pitchFamily="34" charset="-122"/>
              </a:rPr>
              <a:t>F</a:t>
            </a:r>
            <a:r>
              <a:rPr lang="zh-CN" altLang="zh-CN" sz="2800" kern="100" dirty="0">
                <a:effectLst/>
                <a:latin typeface="微软雅黑" panose="020B0503020204020204" pitchFamily="34" charset="-122"/>
                <a:ea typeface="微软雅黑" panose="020B0503020204020204" pitchFamily="34" charset="-122"/>
              </a:rPr>
              <a:t>的作用，试画该梁的剪力、弯矩图。</a:t>
            </a:r>
          </a:p>
        </p:txBody>
      </p:sp>
      <p:sp>
        <p:nvSpPr>
          <p:cNvPr id="6" name="矩形 5">
            <a:extLst>
              <a:ext uri="{FF2B5EF4-FFF2-40B4-BE49-F238E27FC236}">
                <a16:creationId xmlns:a16="http://schemas.microsoft.com/office/drawing/2014/main" id="{EC710ABD-2106-51D7-B5FD-D239F557FEA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a:extLst>
              <a:ext uri="{FF2B5EF4-FFF2-40B4-BE49-F238E27FC236}">
                <a16:creationId xmlns:a16="http://schemas.microsoft.com/office/drawing/2014/main" id="{FD236378-EDF1-D505-BD2D-8034457CCBF1}"/>
              </a:ext>
            </a:extLst>
          </p:cNvPr>
          <p:cNvGrpSpPr/>
          <p:nvPr/>
        </p:nvGrpSpPr>
        <p:grpSpPr>
          <a:xfrm>
            <a:off x="0" y="0"/>
            <a:ext cx="1376624" cy="1371254"/>
            <a:chOff x="0" y="0"/>
            <a:chExt cx="1376624" cy="1371254"/>
          </a:xfrm>
        </p:grpSpPr>
        <p:sp>
          <p:nvSpPr>
            <p:cNvPr id="8" name="Freeform 113">
              <a:extLst>
                <a:ext uri="{FF2B5EF4-FFF2-40B4-BE49-F238E27FC236}">
                  <a16:creationId xmlns:a16="http://schemas.microsoft.com/office/drawing/2014/main" id="{2C0F25EF-E7AF-5A39-4846-7F636A2C7AC8}"/>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4">
              <a:extLst>
                <a:ext uri="{FF2B5EF4-FFF2-40B4-BE49-F238E27FC236}">
                  <a16:creationId xmlns:a16="http://schemas.microsoft.com/office/drawing/2014/main" id="{95345ACE-ACE7-6F69-EC96-0E3CAB8AC881}"/>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5">
              <a:extLst>
                <a:ext uri="{FF2B5EF4-FFF2-40B4-BE49-F238E27FC236}">
                  <a16:creationId xmlns:a16="http://schemas.microsoft.com/office/drawing/2014/main" id="{DCD21A2D-82CE-3B91-BE2A-FDA461392023}"/>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7">
              <a:extLst>
                <a:ext uri="{FF2B5EF4-FFF2-40B4-BE49-F238E27FC236}">
                  <a16:creationId xmlns:a16="http://schemas.microsoft.com/office/drawing/2014/main" id="{15D8D829-89EA-1DF7-1DC0-400A7BB2C06B}"/>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20">
              <a:extLst>
                <a:ext uri="{FF2B5EF4-FFF2-40B4-BE49-F238E27FC236}">
                  <a16:creationId xmlns:a16="http://schemas.microsoft.com/office/drawing/2014/main" id="{E9B750E9-1F4E-5322-97E7-20E938E75DB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3" name="Freeform 118">
              <a:extLst>
                <a:ext uri="{FF2B5EF4-FFF2-40B4-BE49-F238E27FC236}">
                  <a16:creationId xmlns:a16="http://schemas.microsoft.com/office/drawing/2014/main" id="{28755882-0EC6-0412-9AB6-73B13DAE8421}"/>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4" name="Freeform 118">
              <a:extLst>
                <a:ext uri="{FF2B5EF4-FFF2-40B4-BE49-F238E27FC236}">
                  <a16:creationId xmlns:a16="http://schemas.microsoft.com/office/drawing/2014/main" id="{B15D0053-8B6B-9F92-27D3-7BB640A7AA20}"/>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5" name="직사각형 45">
            <a:extLst>
              <a:ext uri="{FF2B5EF4-FFF2-40B4-BE49-F238E27FC236}">
                <a16:creationId xmlns:a16="http://schemas.microsoft.com/office/drawing/2014/main" id="{A234DF4C-A82E-5C3E-36E4-80F37A94B3E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6" name="文本框 15">
            <a:extLst>
              <a:ext uri="{FF2B5EF4-FFF2-40B4-BE49-F238E27FC236}">
                <a16:creationId xmlns:a16="http://schemas.microsoft.com/office/drawing/2014/main" id="{71C8380B-CF61-E2D0-5D3D-EAEBAF9DB47D}"/>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7" name="组合 16">
            <a:extLst>
              <a:ext uri="{FF2B5EF4-FFF2-40B4-BE49-F238E27FC236}">
                <a16:creationId xmlns:a16="http://schemas.microsoft.com/office/drawing/2014/main" id="{56E3D175-526B-C518-7A16-EB00B099AEB7}"/>
              </a:ext>
            </a:extLst>
          </p:cNvPr>
          <p:cNvGrpSpPr/>
          <p:nvPr/>
        </p:nvGrpSpPr>
        <p:grpSpPr>
          <a:xfrm>
            <a:off x="8694421" y="160383"/>
            <a:ext cx="498667" cy="608282"/>
            <a:chOff x="9473648" y="1406690"/>
            <a:chExt cx="1107403" cy="1222002"/>
          </a:xfrm>
        </p:grpSpPr>
        <p:pic>
          <p:nvPicPr>
            <p:cNvPr id="18" name="图片 17">
              <a:extLst>
                <a:ext uri="{FF2B5EF4-FFF2-40B4-BE49-F238E27FC236}">
                  <a16:creationId xmlns:a16="http://schemas.microsoft.com/office/drawing/2014/main" id="{52959091-F45F-BA69-0440-27D39D0E1A3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9" name="图片 18">
              <a:extLst>
                <a:ext uri="{FF2B5EF4-FFF2-40B4-BE49-F238E27FC236}">
                  <a16:creationId xmlns:a16="http://schemas.microsoft.com/office/drawing/2014/main" id="{9B1500E1-7FC7-44B2-72FB-68084225C9C0}"/>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20" name="组合 19">
            <a:extLst>
              <a:ext uri="{FF2B5EF4-FFF2-40B4-BE49-F238E27FC236}">
                <a16:creationId xmlns:a16="http://schemas.microsoft.com/office/drawing/2014/main" id="{C4C427E0-EB5A-CA9B-581E-8DCCC475C36B}"/>
              </a:ext>
            </a:extLst>
          </p:cNvPr>
          <p:cNvGrpSpPr/>
          <p:nvPr/>
        </p:nvGrpSpPr>
        <p:grpSpPr>
          <a:xfrm>
            <a:off x="9370244" y="122035"/>
            <a:ext cx="2821756" cy="504000"/>
            <a:chOff x="0" y="4216400"/>
            <a:chExt cx="3290629" cy="866458"/>
          </a:xfrm>
          <a:solidFill>
            <a:srgbClr val="4679A7"/>
          </a:solidFill>
        </p:grpSpPr>
        <p:sp>
          <p:nvSpPr>
            <p:cNvPr id="21" name="íṩ1íde">
              <a:extLst>
                <a:ext uri="{FF2B5EF4-FFF2-40B4-BE49-F238E27FC236}">
                  <a16:creationId xmlns:a16="http://schemas.microsoft.com/office/drawing/2014/main" id="{1268CEE4-E6F8-8ACA-E137-50455BE40DA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2" name="MH_SubTitle_1">
              <a:extLst>
                <a:ext uri="{FF2B5EF4-FFF2-40B4-BE49-F238E27FC236}">
                  <a16:creationId xmlns:a16="http://schemas.microsoft.com/office/drawing/2014/main" id="{75B4E72A-2F76-9C01-4A5C-843555CBB272}"/>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4" name="图片 23">
            <a:extLst>
              <a:ext uri="{FF2B5EF4-FFF2-40B4-BE49-F238E27FC236}">
                <a16:creationId xmlns:a16="http://schemas.microsoft.com/office/drawing/2014/main" id="{2CF10691-C677-7AD9-C9DC-C27C9E8C5ED1}"/>
              </a:ext>
            </a:extLst>
          </p:cNvPr>
          <p:cNvPicPr>
            <a:picLocks noChangeAspect="1"/>
          </p:cNvPicPr>
          <p:nvPr/>
        </p:nvPicPr>
        <p:blipFill>
          <a:blip r:embed="rId18"/>
          <a:stretch>
            <a:fillRect/>
          </a:stretch>
        </p:blipFill>
        <p:spPr>
          <a:xfrm>
            <a:off x="2571298" y="2783796"/>
            <a:ext cx="7656302" cy="2586038"/>
          </a:xfrm>
          <a:prstGeom prst="rect">
            <a:avLst/>
          </a:prstGeom>
        </p:spPr>
      </p:pic>
    </p:spTree>
    <p:extLst>
      <p:ext uri="{BB962C8B-B14F-4D97-AF65-F5344CB8AC3E}">
        <p14:creationId xmlns:p14="http://schemas.microsoft.com/office/powerpoint/2010/main" val="3917173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22" presetClass="entr" presetSubtype="8" fill="hold" nodeType="withEffect">
                                  <p:stCondLst>
                                    <p:cond delay="25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250"/>
                                        <p:tgtEl>
                                          <p:spTgt spid="17"/>
                                        </p:tgtEl>
                                      </p:cBhvr>
                                    </p:animEffect>
                                  </p:childTnLst>
                                </p:cTn>
                              </p:par>
                              <p:par>
                                <p:cTn id="19" presetID="2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bldLvl="0" animBg="1"/>
      <p:bldP spid="16"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50FE63E-D821-C20F-08A8-BC47819198D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515AC904-5670-279A-E2C6-1CC2FDE4737C}"/>
              </a:ext>
            </a:extLst>
          </p:cNvPr>
          <p:cNvSpPr>
            <a:spLocks noGrp="1"/>
          </p:cNvSpPr>
          <p:nvPr>
            <p:ph type="sldNum" sz="quarter" idx="12"/>
          </p:nvPr>
        </p:nvSpPr>
        <p:spPr/>
        <p:txBody>
          <a:bodyPr/>
          <a:lstStyle/>
          <a:p>
            <a:fld id="{49AE70B2-8BF9-45C0-BB95-33D1B9D3A854}" type="slidenum">
              <a:rPr lang="zh-CN" altLang="en-US" smtClean="0"/>
              <a:t>104</a:t>
            </a:fld>
            <a:endParaRPr lang="zh-CN" altLang="en-US"/>
          </a:p>
        </p:txBody>
      </p:sp>
      <p:sp>
        <p:nvSpPr>
          <p:cNvPr id="4" name="矩形 3">
            <a:extLst>
              <a:ext uri="{FF2B5EF4-FFF2-40B4-BE49-F238E27FC236}">
                <a16:creationId xmlns:a16="http://schemas.microsoft.com/office/drawing/2014/main" id="{64E91027-79E3-5A81-CD68-85D93B03302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2C40B70-00A0-2128-C8E1-5294C3AD2C93}"/>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6503EDDB-4591-3122-C082-EC76199DCB5F}"/>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65682DD4-1433-8A55-283F-21138091EEE5}"/>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7DBFB3B3-F0C7-66F0-B130-9EAE394B101E}"/>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B5928CE5-F291-C123-0226-4BE743B9CAF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1F541058-FD5A-FFE5-DCF4-F4175A815540}"/>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5B15935D-97C5-43C5-7B6C-377A08E1BDE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B0B36305-B727-C320-BB2E-2230D01C40D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F432D93D-0245-91EB-2FEF-FE3E3ECC5C6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F03D864-F92F-3905-E068-EA6A4D6628E0}"/>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0A4F9521-3A28-84BD-D7C9-886E0EB3E1D5}"/>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108D75BA-89B4-6AE7-CD59-9CCBC930C767}"/>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31146A31-4EC0-EA00-E399-3654B6E5724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0990885B-E4D9-4DF4-BFA3-D325F5BE4ADD}"/>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7937E946-7EE8-7DA8-5914-2743E4F82DB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9D881125-85C0-5C4A-EBBC-732B35A02FC1}"/>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34" name="文本框 33">
            <a:extLst>
              <a:ext uri="{FF2B5EF4-FFF2-40B4-BE49-F238E27FC236}">
                <a16:creationId xmlns:a16="http://schemas.microsoft.com/office/drawing/2014/main" id="{352FF959-98EA-8F77-C1C1-78E51CBA42FD}"/>
              </a:ext>
            </a:extLst>
          </p:cNvPr>
          <p:cNvSpPr txBox="1"/>
          <p:nvPr/>
        </p:nvSpPr>
        <p:spPr>
          <a:xfrm>
            <a:off x="1704975" y="994449"/>
            <a:ext cx="6103588" cy="954107"/>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解：（</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）求约束力。如图</a:t>
            </a:r>
            <a:r>
              <a:rPr lang="en-US" altLang="zh-CN" sz="2800" kern="100" dirty="0">
                <a:effectLst/>
                <a:latin typeface="微软雅黑" panose="020B0503020204020204" pitchFamily="34" charset="-122"/>
                <a:ea typeface="微软雅黑" panose="020B0503020204020204" pitchFamily="34" charset="-122"/>
              </a:rPr>
              <a:t>3-65(b)</a:t>
            </a:r>
            <a:r>
              <a:rPr lang="zh-CN" altLang="zh-CN" sz="2800" kern="100" dirty="0">
                <a:effectLst/>
                <a:latin typeface="微软雅黑" panose="020B0503020204020204" pitchFamily="34" charset="-122"/>
                <a:ea typeface="微软雅黑" panose="020B0503020204020204" pitchFamily="34" charset="-122"/>
              </a:rPr>
              <a:t>所示，由静力学平衡方程可得</a:t>
            </a:r>
          </a:p>
        </p:txBody>
      </p:sp>
      <p:pic>
        <p:nvPicPr>
          <p:cNvPr id="35" name="图片 34">
            <a:extLst>
              <a:ext uri="{FF2B5EF4-FFF2-40B4-BE49-F238E27FC236}">
                <a16:creationId xmlns:a16="http://schemas.microsoft.com/office/drawing/2014/main" id="{24DC9B81-F250-45E5-AA38-E8D7D4267945}"/>
              </a:ext>
            </a:extLst>
          </p:cNvPr>
          <p:cNvPicPr>
            <a:picLocks noChangeAspect="1"/>
          </p:cNvPicPr>
          <p:nvPr/>
        </p:nvPicPr>
        <p:blipFill>
          <a:blip r:embed="rId18"/>
          <a:stretch>
            <a:fillRect/>
          </a:stretch>
        </p:blipFill>
        <p:spPr>
          <a:xfrm>
            <a:off x="4110110" y="1722112"/>
            <a:ext cx="3582767" cy="1252512"/>
          </a:xfrm>
          <a:prstGeom prst="rect">
            <a:avLst/>
          </a:prstGeom>
        </p:spPr>
      </p:pic>
      <p:sp>
        <p:nvSpPr>
          <p:cNvPr id="42" name="文本框 41">
            <a:extLst>
              <a:ext uri="{FF2B5EF4-FFF2-40B4-BE49-F238E27FC236}">
                <a16:creationId xmlns:a16="http://schemas.microsoft.com/office/drawing/2014/main" id="{E97A0B6B-A22E-E35B-BAF0-B0C3661DEE71}"/>
              </a:ext>
            </a:extLst>
          </p:cNvPr>
          <p:cNvSpPr txBox="1"/>
          <p:nvPr/>
        </p:nvSpPr>
        <p:spPr>
          <a:xfrm>
            <a:off x="1617121" y="2797667"/>
            <a:ext cx="6498180" cy="2246769"/>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）列剪力、弯矩方程。由于在面</a:t>
            </a:r>
            <a:r>
              <a:rPr lang="en-US" altLang="zh-CN" sz="2800" kern="100" dirty="0">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处作用有集中力</a:t>
            </a:r>
            <a:r>
              <a:rPr lang="en-US" altLang="zh-CN" sz="2800" kern="100" dirty="0">
                <a:effectLst/>
                <a:latin typeface="微软雅黑" panose="020B0503020204020204" pitchFamily="34" charset="-122"/>
                <a:ea typeface="微软雅黑" panose="020B0503020204020204" pitchFamily="34" charset="-122"/>
              </a:rPr>
              <a:t>F</a:t>
            </a:r>
            <a:r>
              <a:rPr lang="zh-CN" altLang="zh-CN" sz="2800" kern="100" dirty="0">
                <a:effectLst/>
                <a:latin typeface="微软雅黑" panose="020B0503020204020204" pitchFamily="34" charset="-122"/>
                <a:ea typeface="微软雅黑" panose="020B0503020204020204" pitchFamily="34" charset="-122"/>
              </a:rPr>
              <a:t>，故应将梁分为</a:t>
            </a:r>
            <a:r>
              <a:rPr lang="en-US" altLang="zh-CN" sz="2800" kern="100" dirty="0">
                <a:effectLst/>
                <a:latin typeface="微软雅黑" panose="020B0503020204020204" pitchFamily="34" charset="-122"/>
                <a:ea typeface="微软雅黑" panose="020B0503020204020204" pitchFamily="34" charset="-122"/>
              </a:rPr>
              <a:t>AC</a:t>
            </a:r>
            <a:r>
              <a:rPr lang="zh-CN" altLang="zh-CN" sz="2800" kern="100" dirty="0">
                <a:effectLst/>
                <a:latin typeface="微软雅黑" panose="020B0503020204020204" pitchFamily="34" charset="-122"/>
                <a:ea typeface="微软雅黑" panose="020B0503020204020204" pitchFamily="34" charset="-122"/>
              </a:rPr>
              <a:t>和</a:t>
            </a:r>
            <a:r>
              <a:rPr lang="en-US" altLang="zh-CN" sz="2800" kern="100" dirty="0">
                <a:effectLst/>
                <a:latin typeface="微软雅黑" panose="020B0503020204020204" pitchFamily="34" charset="-122"/>
                <a:ea typeface="微软雅黑" panose="020B0503020204020204" pitchFamily="34" charset="-122"/>
              </a:rPr>
              <a:t>CB</a:t>
            </a:r>
            <a:r>
              <a:rPr lang="zh-CN" altLang="zh-CN" sz="2800" kern="100" dirty="0">
                <a:effectLst/>
                <a:latin typeface="微软雅黑" panose="020B0503020204020204" pitchFamily="34" charset="-122"/>
                <a:ea typeface="微软雅黑" panose="020B0503020204020204" pitchFamily="34" charset="-122"/>
              </a:rPr>
              <a:t>两段，分段列剪力、弯矩方程，并分段画剪力、弯矩图。用距</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点为</a:t>
            </a:r>
            <a:r>
              <a:rPr lang="en-US" altLang="zh-CN" sz="2800" kern="100" dirty="0">
                <a:effectLst/>
                <a:latin typeface="微软雅黑" panose="020B0503020204020204" pitchFamily="34" charset="-122"/>
                <a:ea typeface="微软雅黑" panose="020B0503020204020204" pitchFamily="34" charset="-122"/>
              </a:rPr>
              <a:t>x</a:t>
            </a:r>
            <a:r>
              <a:rPr lang="zh-CN" altLang="zh-CN" sz="2800" kern="100" dirty="0">
                <a:effectLst/>
                <a:latin typeface="微软雅黑" panose="020B0503020204020204" pitchFamily="34" charset="-122"/>
                <a:ea typeface="微软雅黑" panose="020B0503020204020204" pitchFamily="34" charset="-122"/>
              </a:rPr>
              <a:t>的任一截面截</a:t>
            </a:r>
            <a:r>
              <a:rPr lang="en-US" altLang="zh-CN" sz="2800" kern="100" dirty="0">
                <a:effectLst/>
                <a:latin typeface="微软雅黑" panose="020B0503020204020204" pitchFamily="34" charset="-122"/>
                <a:ea typeface="微软雅黑" panose="020B0503020204020204" pitchFamily="34" charset="-122"/>
              </a:rPr>
              <a:t>AC</a:t>
            </a:r>
            <a:r>
              <a:rPr lang="zh-CN" altLang="zh-CN" sz="2800" kern="100" dirty="0">
                <a:effectLst/>
                <a:latin typeface="微软雅黑" panose="020B0503020204020204" pitchFamily="34" charset="-122"/>
                <a:ea typeface="微软雅黑" panose="020B0503020204020204" pitchFamily="34" charset="-122"/>
              </a:rPr>
              <a:t>段，取左段列平衡方程得</a:t>
            </a:r>
          </a:p>
        </p:txBody>
      </p:sp>
      <p:pic>
        <p:nvPicPr>
          <p:cNvPr id="47" name="图片 46">
            <a:extLst>
              <a:ext uri="{FF2B5EF4-FFF2-40B4-BE49-F238E27FC236}">
                <a16:creationId xmlns:a16="http://schemas.microsoft.com/office/drawing/2014/main" id="{644F8918-819E-54EE-F00A-6262D5EF137F}"/>
              </a:ext>
            </a:extLst>
          </p:cNvPr>
          <p:cNvPicPr>
            <a:picLocks noChangeAspect="1"/>
          </p:cNvPicPr>
          <p:nvPr/>
        </p:nvPicPr>
        <p:blipFill>
          <a:blip r:embed="rId19"/>
          <a:stretch>
            <a:fillRect/>
          </a:stretch>
        </p:blipFill>
        <p:spPr>
          <a:xfrm>
            <a:off x="2868342" y="5029276"/>
            <a:ext cx="3995737" cy="1735522"/>
          </a:xfrm>
          <a:prstGeom prst="rect">
            <a:avLst/>
          </a:prstGeom>
        </p:spPr>
      </p:pic>
      <p:pic>
        <p:nvPicPr>
          <p:cNvPr id="49" name="图片 48">
            <a:extLst>
              <a:ext uri="{FF2B5EF4-FFF2-40B4-BE49-F238E27FC236}">
                <a16:creationId xmlns:a16="http://schemas.microsoft.com/office/drawing/2014/main" id="{EFF68845-BEC0-9099-843A-407952225EF0}"/>
              </a:ext>
            </a:extLst>
          </p:cNvPr>
          <p:cNvPicPr>
            <a:picLocks noChangeAspect="1"/>
          </p:cNvPicPr>
          <p:nvPr/>
        </p:nvPicPr>
        <p:blipFill>
          <a:blip r:embed="rId20"/>
          <a:stretch>
            <a:fillRect/>
          </a:stretch>
        </p:blipFill>
        <p:spPr>
          <a:xfrm>
            <a:off x="8022431" y="704426"/>
            <a:ext cx="3995738" cy="5790434"/>
          </a:xfrm>
          <a:prstGeom prst="rect">
            <a:avLst/>
          </a:prstGeom>
        </p:spPr>
      </p:pic>
    </p:spTree>
    <p:extLst>
      <p:ext uri="{BB962C8B-B14F-4D97-AF65-F5344CB8AC3E}">
        <p14:creationId xmlns:p14="http://schemas.microsoft.com/office/powerpoint/2010/main" val="2425570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4"/>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49"/>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34" grpId="0"/>
      <p:bldP spid="42"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563A24-EF8C-F1E6-BEBF-7F069F201A2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F23EC744-5736-7038-2DB2-E95569D84BC5}"/>
              </a:ext>
            </a:extLst>
          </p:cNvPr>
          <p:cNvSpPr>
            <a:spLocks noGrp="1"/>
          </p:cNvSpPr>
          <p:nvPr>
            <p:ph type="sldNum" sz="quarter" idx="12"/>
          </p:nvPr>
        </p:nvSpPr>
        <p:spPr/>
        <p:txBody>
          <a:bodyPr/>
          <a:lstStyle/>
          <a:p>
            <a:fld id="{49AE70B2-8BF9-45C0-BB95-33D1B9D3A854}" type="slidenum">
              <a:rPr lang="zh-CN" altLang="en-US" smtClean="0"/>
              <a:t>105</a:t>
            </a:fld>
            <a:endParaRPr lang="zh-CN" altLang="en-US"/>
          </a:p>
        </p:txBody>
      </p:sp>
      <p:sp>
        <p:nvSpPr>
          <p:cNvPr id="4" name="矩形 3">
            <a:extLst>
              <a:ext uri="{FF2B5EF4-FFF2-40B4-BE49-F238E27FC236}">
                <a16:creationId xmlns:a16="http://schemas.microsoft.com/office/drawing/2014/main" id="{03D4ABAA-5A67-E0BC-22F1-1C8A0587CF3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04BB47E2-726B-859C-523F-E9132BBE2C57}"/>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85291345-B28E-AC67-4430-BFD320BEB12F}"/>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A8CA4A5-A485-6785-C521-27A944F0BFC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755E8DC5-3E3E-B22B-E933-DD1098DF6EB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DC8D1163-9CFB-7C9D-3D43-1A34CB11C602}"/>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060AAB4F-9E81-2583-88F8-AE1D3D55DA22}"/>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601AEECC-9683-C5CC-7142-C7D40FDF289B}"/>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2E67B847-9E20-5B3E-6853-67E1C29CE05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048EFE61-AFEC-9416-CF7E-9F87CDE668D7}"/>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CE11CB8E-F317-343B-B67A-566E8DE35C65}"/>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7745A2D3-93FD-4657-AC6E-31FC66BF8ED5}"/>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52ACD770-B0F5-780D-8474-0644FC24EE11}"/>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BFA13A1-CC25-C9BA-0809-BC9B86104F0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07530D9D-05B7-5FC6-5F69-B1CB482F1573}"/>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049BB5EB-E2B9-E18D-E2E0-E316AB393A31}"/>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61A2E185-A4C0-BDF6-F8CC-1E3E6F731305}"/>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5" name="文本框 24">
            <a:extLst>
              <a:ext uri="{FF2B5EF4-FFF2-40B4-BE49-F238E27FC236}">
                <a16:creationId xmlns:a16="http://schemas.microsoft.com/office/drawing/2014/main" id="{5FBAF23C-C979-E07B-5048-F24A39C0F8B3}"/>
              </a:ext>
            </a:extLst>
          </p:cNvPr>
          <p:cNvSpPr txBox="1"/>
          <p:nvPr/>
        </p:nvSpPr>
        <p:spPr>
          <a:xfrm>
            <a:off x="1743075" y="942637"/>
            <a:ext cx="7334250" cy="523220"/>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同理，用距</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点为</a:t>
            </a:r>
            <a:r>
              <a:rPr lang="en-US" altLang="zh-CN" sz="2800" kern="100" dirty="0">
                <a:effectLst/>
                <a:latin typeface="微软雅黑" panose="020B0503020204020204" pitchFamily="34" charset="-122"/>
                <a:ea typeface="微软雅黑" panose="020B0503020204020204" pitchFamily="34" charset="-122"/>
              </a:rPr>
              <a:t>x</a:t>
            </a:r>
            <a:r>
              <a:rPr lang="zh-CN" altLang="zh-CN" sz="2800" kern="100" dirty="0">
                <a:effectLst/>
                <a:latin typeface="微软雅黑" panose="020B0503020204020204" pitchFamily="34" charset="-122"/>
                <a:ea typeface="微软雅黑" panose="020B0503020204020204" pitchFamily="34" charset="-122"/>
              </a:rPr>
              <a:t>的任一截面截</a:t>
            </a:r>
            <a:r>
              <a:rPr lang="en-US" altLang="zh-CN" sz="2800" kern="100" dirty="0">
                <a:effectLst/>
                <a:latin typeface="微软雅黑" panose="020B0503020204020204" pitchFamily="34" charset="-122"/>
                <a:ea typeface="微软雅黑" panose="020B0503020204020204" pitchFamily="34" charset="-122"/>
              </a:rPr>
              <a:t>CB</a:t>
            </a:r>
            <a:r>
              <a:rPr lang="zh-CN" altLang="zh-CN" sz="2800" kern="100" dirty="0">
                <a:effectLst/>
                <a:latin typeface="微软雅黑" panose="020B0503020204020204" pitchFamily="34" charset="-122"/>
                <a:ea typeface="微软雅黑" panose="020B0503020204020204" pitchFamily="34" charset="-122"/>
              </a:rPr>
              <a:t>段得</a:t>
            </a:r>
          </a:p>
        </p:txBody>
      </p:sp>
      <p:pic>
        <p:nvPicPr>
          <p:cNvPr id="27" name="图片 26">
            <a:extLst>
              <a:ext uri="{FF2B5EF4-FFF2-40B4-BE49-F238E27FC236}">
                <a16:creationId xmlns:a16="http://schemas.microsoft.com/office/drawing/2014/main" id="{7E1BA421-713A-C6CC-86E1-7D9C757A7FF8}"/>
              </a:ext>
            </a:extLst>
          </p:cNvPr>
          <p:cNvPicPr>
            <a:picLocks noChangeAspect="1"/>
          </p:cNvPicPr>
          <p:nvPr/>
        </p:nvPicPr>
        <p:blipFill>
          <a:blip r:embed="rId18"/>
          <a:stretch>
            <a:fillRect/>
          </a:stretch>
        </p:blipFill>
        <p:spPr>
          <a:xfrm>
            <a:off x="2266950" y="1762125"/>
            <a:ext cx="5467350" cy="1666875"/>
          </a:xfrm>
          <a:prstGeom prst="rect">
            <a:avLst/>
          </a:prstGeom>
        </p:spPr>
      </p:pic>
      <p:sp>
        <p:nvSpPr>
          <p:cNvPr id="29" name="文本框 28">
            <a:extLst>
              <a:ext uri="{FF2B5EF4-FFF2-40B4-BE49-F238E27FC236}">
                <a16:creationId xmlns:a16="http://schemas.microsoft.com/office/drawing/2014/main" id="{671AFA73-9139-905A-96FD-E7A6208182BF}"/>
              </a:ext>
            </a:extLst>
          </p:cNvPr>
          <p:cNvSpPr txBox="1"/>
          <p:nvPr/>
        </p:nvSpPr>
        <p:spPr>
          <a:xfrm>
            <a:off x="2094322" y="3984839"/>
            <a:ext cx="8686800" cy="1955215"/>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）画剪力、弯矩图。按剪力、弯矩方程分段绘制图形，剪力图在</a:t>
            </a:r>
            <a:r>
              <a:rPr lang="en-US" altLang="zh-CN" sz="2800" kern="100" dirty="0">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点有突变，弯矩图在</a:t>
            </a:r>
            <a:r>
              <a:rPr lang="en-US" altLang="zh-CN" sz="2800" kern="100" dirty="0">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点发生转折，如图</a:t>
            </a:r>
            <a:r>
              <a:rPr lang="en-US" altLang="zh-CN" sz="2800" kern="100" dirty="0">
                <a:effectLst/>
                <a:latin typeface="微软雅黑" panose="020B0503020204020204" pitchFamily="34" charset="-122"/>
                <a:ea typeface="微软雅黑" panose="020B0503020204020204" pitchFamily="34" charset="-122"/>
              </a:rPr>
              <a:t>3-65(c</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d)</a:t>
            </a:r>
            <a:r>
              <a:rPr lang="zh-CN" altLang="zh-CN" sz="2800" kern="100" dirty="0">
                <a:effectLst/>
                <a:latin typeface="微软雅黑" panose="020B0503020204020204" pitchFamily="34" charset="-122"/>
                <a:ea typeface="微软雅黑" panose="020B0503020204020204" pitchFamily="34" charset="-122"/>
              </a:rPr>
              <a:t>所示。</a:t>
            </a:r>
          </a:p>
        </p:txBody>
      </p:sp>
    </p:spTree>
    <p:extLst>
      <p:ext uri="{BB962C8B-B14F-4D97-AF65-F5344CB8AC3E}">
        <p14:creationId xmlns:p14="http://schemas.microsoft.com/office/powerpoint/2010/main" val="1180666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5" grpId="0"/>
      <p:bldP spid="29"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22EF6B5-2808-A99E-1FA2-8C4076483D5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7D6073B-D774-1712-B95E-8C18BD98CCF8}"/>
              </a:ext>
            </a:extLst>
          </p:cNvPr>
          <p:cNvSpPr>
            <a:spLocks noGrp="1"/>
          </p:cNvSpPr>
          <p:nvPr>
            <p:ph type="sldNum" sz="quarter" idx="12"/>
          </p:nvPr>
        </p:nvSpPr>
        <p:spPr/>
        <p:txBody>
          <a:bodyPr/>
          <a:lstStyle/>
          <a:p>
            <a:fld id="{49AE70B2-8BF9-45C0-BB95-33D1B9D3A854}" type="slidenum">
              <a:rPr lang="zh-CN" altLang="en-US" smtClean="0"/>
              <a:t>106</a:t>
            </a:fld>
            <a:endParaRPr lang="zh-CN" altLang="en-US"/>
          </a:p>
        </p:txBody>
      </p:sp>
      <p:sp>
        <p:nvSpPr>
          <p:cNvPr id="4" name="矩形 3">
            <a:extLst>
              <a:ext uri="{FF2B5EF4-FFF2-40B4-BE49-F238E27FC236}">
                <a16:creationId xmlns:a16="http://schemas.microsoft.com/office/drawing/2014/main" id="{AB9A3100-688D-66CE-A07A-630926E938D9}"/>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9ADE558C-C01B-94A9-D8B0-BE515DD14A0E}"/>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7C939803-9A0E-D882-D764-118E6B94E74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FDCA73A-5E72-56C6-E668-E930AECCA3F5}"/>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027E7EB8-9C18-B5B0-5AAE-3F8A6837D5C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5DC10DF3-020B-BF64-E222-8317CEB80ADC}"/>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4DA3B8E6-F265-FEB2-44CF-0382A5E4B0F4}"/>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DAAC15F8-1832-E1B7-C051-4BB3658F11BB}"/>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C1374E82-291A-CB3C-5C14-2065C076E8D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2FC2044B-8E3F-1EF7-0790-579FF15D46AF}"/>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380AAEEB-F5BE-D802-BE92-690ED3F261AC}"/>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6E90BCA4-1827-DCCA-BFF4-4FB73DBB1F3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6968215C-3159-7E22-9AA3-89338AA9A943}"/>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B549140B-D213-9517-20A0-24057F398096}"/>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963B716F-87E4-2726-866C-749119BC3C4D}"/>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E01AECA9-38AC-5FBA-A8D8-4665E33355AD}"/>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7BEDE2B9-7D55-9C06-6CFA-8731CD7B1E92}"/>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CE71F450-C094-D095-5D92-C3BB236E402B}"/>
              </a:ext>
            </a:extLst>
          </p:cNvPr>
          <p:cNvSpPr txBox="1"/>
          <p:nvPr/>
        </p:nvSpPr>
        <p:spPr>
          <a:xfrm>
            <a:off x="1819274" y="942637"/>
            <a:ext cx="9210675" cy="1308884"/>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例</a:t>
            </a:r>
            <a:r>
              <a:rPr lang="en-US" altLang="zh-CN" sz="2800" kern="100" dirty="0">
                <a:effectLst/>
                <a:latin typeface="微软雅黑" panose="020B0503020204020204" pitchFamily="34" charset="-122"/>
                <a:ea typeface="微软雅黑" panose="020B0503020204020204" pitchFamily="34" charset="-122"/>
              </a:rPr>
              <a:t>3-19 </a:t>
            </a:r>
            <a:r>
              <a:rPr lang="zh-CN" altLang="zh-CN" sz="2800" kern="100" dirty="0">
                <a:effectLst/>
                <a:latin typeface="微软雅黑" panose="020B0503020204020204" pitchFamily="34" charset="-122"/>
                <a:ea typeface="微软雅黑" panose="020B0503020204020204" pitchFamily="34" charset="-122"/>
              </a:rPr>
              <a:t>简支梁受集中力偶作用，如图</a:t>
            </a:r>
            <a:r>
              <a:rPr lang="en-US" altLang="zh-CN" sz="2800" kern="100" dirty="0">
                <a:effectLst/>
                <a:latin typeface="微软雅黑" panose="020B0503020204020204" pitchFamily="34" charset="-122"/>
                <a:ea typeface="微软雅黑" panose="020B0503020204020204" pitchFamily="34" charset="-122"/>
              </a:rPr>
              <a:t>3-66(a)</a:t>
            </a:r>
            <a:r>
              <a:rPr lang="zh-CN" altLang="zh-CN" sz="2800" kern="100" dirty="0">
                <a:effectLst/>
                <a:latin typeface="微软雅黑" panose="020B0503020204020204" pitchFamily="34" charset="-122"/>
                <a:ea typeface="微软雅黑" panose="020B0503020204020204" pitchFamily="34" charset="-122"/>
              </a:rPr>
              <a:t>。若已知</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，试作此梁的剪力、弯矩图。</a:t>
            </a:r>
          </a:p>
        </p:txBody>
      </p:sp>
      <p:pic>
        <p:nvPicPr>
          <p:cNvPr id="24" name="图片 23">
            <a:extLst>
              <a:ext uri="{FF2B5EF4-FFF2-40B4-BE49-F238E27FC236}">
                <a16:creationId xmlns:a16="http://schemas.microsoft.com/office/drawing/2014/main" id="{9BF0C43B-4D2C-DA1B-EAEB-6268F07165C1}"/>
              </a:ext>
            </a:extLst>
          </p:cNvPr>
          <p:cNvPicPr>
            <a:picLocks noChangeAspect="1"/>
          </p:cNvPicPr>
          <p:nvPr/>
        </p:nvPicPr>
        <p:blipFill>
          <a:blip r:embed="rId18"/>
          <a:stretch>
            <a:fillRect/>
          </a:stretch>
        </p:blipFill>
        <p:spPr>
          <a:xfrm>
            <a:off x="2520259" y="2949793"/>
            <a:ext cx="6974979" cy="2666335"/>
          </a:xfrm>
          <a:prstGeom prst="rect">
            <a:avLst/>
          </a:prstGeom>
        </p:spPr>
      </p:pic>
    </p:spTree>
    <p:extLst>
      <p:ext uri="{BB962C8B-B14F-4D97-AF65-F5344CB8AC3E}">
        <p14:creationId xmlns:p14="http://schemas.microsoft.com/office/powerpoint/2010/main" val="611027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B80CDF8-429C-EEA4-A4F9-EFE85D51F218}"/>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79AD4F06-6B90-9DFD-E0BF-B152D2BAB01C}"/>
              </a:ext>
            </a:extLst>
          </p:cNvPr>
          <p:cNvSpPr>
            <a:spLocks noGrp="1"/>
          </p:cNvSpPr>
          <p:nvPr>
            <p:ph type="sldNum" sz="quarter" idx="12"/>
          </p:nvPr>
        </p:nvSpPr>
        <p:spPr/>
        <p:txBody>
          <a:bodyPr/>
          <a:lstStyle/>
          <a:p>
            <a:fld id="{49AE70B2-8BF9-45C0-BB95-33D1B9D3A854}" type="slidenum">
              <a:rPr lang="zh-CN" altLang="en-US" smtClean="0"/>
              <a:t>107</a:t>
            </a:fld>
            <a:endParaRPr lang="zh-CN" altLang="en-US"/>
          </a:p>
        </p:txBody>
      </p:sp>
      <p:sp>
        <p:nvSpPr>
          <p:cNvPr id="4" name="矩形 3">
            <a:extLst>
              <a:ext uri="{FF2B5EF4-FFF2-40B4-BE49-F238E27FC236}">
                <a16:creationId xmlns:a16="http://schemas.microsoft.com/office/drawing/2014/main" id="{B1642EFF-7FBC-3A08-56B9-AE9503A34E32}"/>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FD83E03C-6094-231C-F7EA-EFB9DDC36C6B}"/>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BA169F0E-9F36-7ECD-64BC-DBFB7D5B3CFE}"/>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DDD01E29-2F00-1AE5-0FF1-93F4118B970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9538DAF4-3052-A077-64F0-250CAD800BE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DA4D1225-A295-2C37-310F-2B74C507E71A}"/>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94C13CD9-C3B7-BF1E-7BB1-E060FC2447E5}"/>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1C011AB8-8812-1BB2-A932-54B3625019A3}"/>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D7E051FD-D9ED-50AA-3E89-8423DE25A543}"/>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C128BFB4-15A9-ACF9-B344-653E1E1C159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2565707B-9734-38AA-7006-9BB9567E7641}"/>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92EFD4F9-01DE-45C3-0B42-2B82319D9C71}"/>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01A23CE7-15CD-32E1-73FA-7359EE3A19B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B8272684-DCA5-7880-CD3D-464C3A2811E5}"/>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346B005A-DCFF-896C-1024-F0AD06258E42}"/>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A39E7755-9F43-C92F-84B8-A379F5B4AB92}"/>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87C5D774-E60E-BFBC-E5A8-CA69B2FA006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xmlns:a14="http://schemas.microsoft.com/office/drawing/2010/main">
        <mc:Choice Requires="a14">
          <p:sp>
            <p:nvSpPr>
              <p:cNvPr id="25" name="文本框 24">
                <a:extLst>
                  <a:ext uri="{FF2B5EF4-FFF2-40B4-BE49-F238E27FC236}">
                    <a16:creationId xmlns:a16="http://schemas.microsoft.com/office/drawing/2014/main" id="{EA83A387-72A7-32A0-DC7B-EA8538DE83DD}"/>
                  </a:ext>
                </a:extLst>
              </p:cNvPr>
              <p:cNvSpPr txBox="1"/>
              <p:nvPr/>
            </p:nvSpPr>
            <p:spPr>
              <a:xfrm>
                <a:off x="408362" y="808813"/>
                <a:ext cx="7621213" cy="2246769"/>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解：</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）求约束力。如图</a:t>
                </a:r>
                <a:r>
                  <a:rPr lang="en-US" altLang="zh-CN" sz="2800" kern="100" dirty="0">
                    <a:effectLst/>
                    <a:latin typeface="微软雅黑" panose="020B0503020204020204" pitchFamily="34" charset="-122"/>
                    <a:ea typeface="微软雅黑" panose="020B0503020204020204" pitchFamily="34" charset="-122"/>
                  </a:rPr>
                  <a:t>3-66(b)</a:t>
                </a:r>
                <a:r>
                  <a:rPr lang="zh-CN" altLang="zh-CN" sz="2800" kern="100" dirty="0">
                    <a:effectLst/>
                    <a:latin typeface="微软雅黑" panose="020B0503020204020204" pitchFamily="34" charset="-122"/>
                    <a:ea typeface="微软雅黑" panose="020B0503020204020204" pitchFamily="34" charset="-122"/>
                  </a:rPr>
                  <a:t>所示，即</a:t>
                </a:r>
              </a:p>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A</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a:t>
                </a:r>
                <a14:m>
                  <m:oMath xmlns:m="http://schemas.openxmlformats.org/officeDocument/2006/math">
                    <m:r>
                      <m:rPr>
                        <m:sty m:val="p"/>
                      </m:rPr>
                      <a:rPr lang="en-US" altLang="zh-CN" sz="2800" kern="100">
                        <a:effectLst/>
                        <a:latin typeface="Cambria Math" panose="02040503050406030204" pitchFamily="18" charset="0"/>
                        <a:ea typeface="宋体" panose="02010600030101010101" pitchFamily="2" charset="-122"/>
                      </a:rPr>
                      <m:t>M</m:t>
                    </m:r>
                  </m:oMath>
                </a14:m>
                <a:r>
                  <a:rPr lang="en-US" altLang="zh-CN" sz="2800" kern="100" baseline="-25000" dirty="0" err="1">
                    <a:effectLst/>
                    <a:latin typeface="微软雅黑" panose="020B0503020204020204" pitchFamily="34" charset="-122"/>
                    <a:ea typeface="微软雅黑" panose="020B0503020204020204" pitchFamily="34" charset="-122"/>
                  </a:rPr>
                  <a:t>B</a:t>
                </a:r>
                <a:r>
                  <a:rPr lang="en-US" altLang="zh-CN" sz="2800" kern="100" dirty="0" err="1">
                    <a:effectLst/>
                    <a:latin typeface="微软雅黑" panose="020B0503020204020204" pitchFamily="34" charset="-122"/>
                    <a:ea typeface="微软雅黑" panose="020B0503020204020204" pitchFamily="34" charset="-122"/>
                  </a:rPr>
                  <a:t>/</a:t>
                </a:r>
                <a:r>
                  <a:rPr lang="en-US" altLang="zh-CN" sz="2800" i="1" kern="100" dirty="0" err="1">
                    <a:effectLst/>
                    <a:latin typeface="微软雅黑" panose="020B0503020204020204" pitchFamily="34" charset="-122"/>
                    <a:ea typeface="微软雅黑" panose="020B0503020204020204" pitchFamily="34" charset="-122"/>
                  </a:rPr>
                  <a:t>l</a:t>
                </a:r>
                <a:r>
                  <a:rPr lang="zh-CN" altLang="zh-CN" sz="2800" kern="100" dirty="0">
                    <a:effectLst/>
                    <a:latin typeface="微软雅黑" panose="020B0503020204020204" pitchFamily="34" charset="-122"/>
                    <a:ea typeface="微软雅黑" panose="020B0503020204020204" pitchFamily="34" charset="-122"/>
                  </a:rPr>
                  <a:t>。</a:t>
                </a:r>
              </a:p>
              <a:p>
                <a:pPr indent="266700" algn="l"/>
                <a:r>
                  <a:rPr lang="en-US" altLang="zh-CN" sz="2800" kern="100" dirty="0">
                    <a:latin typeface="微软雅黑" panose="020B0503020204020204" pitchFamily="34" charset="-122"/>
                    <a:ea typeface="微软雅黑" panose="020B0503020204020204" pitchFamily="34" charset="-122"/>
                  </a:rPr>
                  <a:t>    </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）列剪力、弯矩方程。由于在截面</a:t>
                </a:r>
                <a:r>
                  <a:rPr lang="en-US" altLang="zh-CN" sz="2800" kern="100" dirty="0">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处作用有集中力偶，应分别列出</a:t>
                </a:r>
                <a:r>
                  <a:rPr lang="en-US" altLang="zh-CN" sz="2800" kern="100" dirty="0">
                    <a:effectLst/>
                    <a:latin typeface="微软雅黑" panose="020B0503020204020204" pitchFamily="34" charset="-122"/>
                    <a:ea typeface="微软雅黑" panose="020B0503020204020204" pitchFamily="34" charset="-122"/>
                  </a:rPr>
                  <a:t>AC</a:t>
                </a:r>
                <a:r>
                  <a:rPr lang="zh-CN" altLang="zh-CN" sz="2800" kern="100" dirty="0">
                    <a:effectLst/>
                    <a:latin typeface="微软雅黑" panose="020B0503020204020204" pitchFamily="34" charset="-122"/>
                    <a:ea typeface="微软雅黑" panose="020B0503020204020204" pitchFamily="34" charset="-122"/>
                  </a:rPr>
                  <a:t>和</a:t>
                </a:r>
                <a:r>
                  <a:rPr lang="en-US" altLang="zh-CN" sz="2800" kern="100" dirty="0">
                    <a:effectLst/>
                    <a:latin typeface="微软雅黑" panose="020B0503020204020204" pitchFamily="34" charset="-122"/>
                    <a:ea typeface="微软雅黑" panose="020B0503020204020204" pitchFamily="34" charset="-122"/>
                  </a:rPr>
                  <a:t>CB</a:t>
                </a:r>
                <a:r>
                  <a:rPr lang="zh-CN" altLang="zh-CN" sz="2800" kern="100" dirty="0">
                    <a:effectLst/>
                    <a:latin typeface="微软雅黑" panose="020B0503020204020204" pitchFamily="34" charset="-122"/>
                    <a:ea typeface="微软雅黑" panose="020B0503020204020204" pitchFamily="34" charset="-122"/>
                  </a:rPr>
                  <a:t>两段上的剪力、弯矩方程，并均以</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点为坐标原点，则有</a:t>
                </a:r>
              </a:p>
            </p:txBody>
          </p:sp>
        </mc:Choice>
        <mc:Fallback xmlns="">
          <p:sp>
            <p:nvSpPr>
              <p:cNvPr id="25" name="文本框 24">
                <a:extLst>
                  <a:ext uri="{FF2B5EF4-FFF2-40B4-BE49-F238E27FC236}">
                    <a16:creationId xmlns:a16="http://schemas.microsoft.com/office/drawing/2014/main" id="{EA83A387-72A7-32A0-DC7B-EA8538DE83DD}"/>
                  </a:ext>
                </a:extLst>
              </p:cNvPr>
              <p:cNvSpPr txBox="1">
                <a:spLocks noRot="1" noChangeAspect="1" noMove="1" noResize="1" noEditPoints="1" noAdjustHandles="1" noChangeArrowheads="1" noChangeShapeType="1" noTextEdit="1"/>
              </p:cNvSpPr>
              <p:nvPr/>
            </p:nvSpPr>
            <p:spPr>
              <a:xfrm>
                <a:off x="408362" y="808813"/>
                <a:ext cx="7621213" cy="2246769"/>
              </a:xfrm>
              <a:prstGeom prst="rect">
                <a:avLst/>
              </a:prstGeom>
              <a:blipFill>
                <a:blip r:embed="rId18"/>
                <a:stretch>
                  <a:fillRect l="-1680" t="-2989" b="-6793"/>
                </a:stretch>
              </a:blipFill>
            </p:spPr>
            <p:txBody>
              <a:bodyPr/>
              <a:lstStyle/>
              <a:p>
                <a:r>
                  <a:rPr lang="zh-CN" altLang="en-US">
                    <a:noFill/>
                  </a:rPr>
                  <a:t> </a:t>
                </a:r>
              </a:p>
            </p:txBody>
          </p:sp>
        </mc:Fallback>
      </mc:AlternateContent>
      <p:pic>
        <p:nvPicPr>
          <p:cNvPr id="27" name="图片 26">
            <a:extLst>
              <a:ext uri="{FF2B5EF4-FFF2-40B4-BE49-F238E27FC236}">
                <a16:creationId xmlns:a16="http://schemas.microsoft.com/office/drawing/2014/main" id="{CB315E5F-944F-E268-2302-B258FB27392B}"/>
              </a:ext>
            </a:extLst>
          </p:cNvPr>
          <p:cNvPicPr>
            <a:picLocks noChangeAspect="1"/>
          </p:cNvPicPr>
          <p:nvPr/>
        </p:nvPicPr>
        <p:blipFill>
          <a:blip r:embed="rId19"/>
          <a:stretch>
            <a:fillRect/>
          </a:stretch>
        </p:blipFill>
        <p:spPr>
          <a:xfrm>
            <a:off x="8195146" y="873157"/>
            <a:ext cx="3787304" cy="5529464"/>
          </a:xfrm>
          <a:prstGeom prst="rect">
            <a:avLst/>
          </a:prstGeom>
        </p:spPr>
      </p:pic>
      <p:pic>
        <p:nvPicPr>
          <p:cNvPr id="29" name="图片 28">
            <a:extLst>
              <a:ext uri="{FF2B5EF4-FFF2-40B4-BE49-F238E27FC236}">
                <a16:creationId xmlns:a16="http://schemas.microsoft.com/office/drawing/2014/main" id="{7BE3A761-3482-2D45-B05A-795CFB5F593D}"/>
              </a:ext>
            </a:extLst>
          </p:cNvPr>
          <p:cNvPicPr>
            <a:picLocks noChangeAspect="1"/>
          </p:cNvPicPr>
          <p:nvPr/>
        </p:nvPicPr>
        <p:blipFill>
          <a:blip r:embed="rId20"/>
          <a:stretch>
            <a:fillRect/>
          </a:stretch>
        </p:blipFill>
        <p:spPr>
          <a:xfrm>
            <a:off x="1690080" y="3117265"/>
            <a:ext cx="5057775" cy="3376195"/>
          </a:xfrm>
          <a:prstGeom prst="rect">
            <a:avLst/>
          </a:prstGeom>
        </p:spPr>
      </p:pic>
    </p:spTree>
    <p:extLst>
      <p:ext uri="{BB962C8B-B14F-4D97-AF65-F5344CB8AC3E}">
        <p14:creationId xmlns:p14="http://schemas.microsoft.com/office/powerpoint/2010/main" val="125568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9"/>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5"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628A3A0-2ADB-2A6A-D465-4E52D81859CF}"/>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379C6C68-2110-E3FE-DEAD-4EC516799E6A}"/>
              </a:ext>
            </a:extLst>
          </p:cNvPr>
          <p:cNvSpPr>
            <a:spLocks noGrp="1"/>
          </p:cNvSpPr>
          <p:nvPr>
            <p:ph type="sldNum" sz="quarter" idx="12"/>
          </p:nvPr>
        </p:nvSpPr>
        <p:spPr/>
        <p:txBody>
          <a:bodyPr/>
          <a:lstStyle/>
          <a:p>
            <a:fld id="{49AE70B2-8BF9-45C0-BB95-33D1B9D3A854}" type="slidenum">
              <a:rPr lang="zh-CN" altLang="en-US" smtClean="0"/>
              <a:t>108</a:t>
            </a:fld>
            <a:endParaRPr lang="zh-CN" altLang="en-US"/>
          </a:p>
        </p:txBody>
      </p:sp>
      <p:sp>
        <p:nvSpPr>
          <p:cNvPr id="4" name="矩形 3">
            <a:extLst>
              <a:ext uri="{FF2B5EF4-FFF2-40B4-BE49-F238E27FC236}">
                <a16:creationId xmlns:a16="http://schemas.microsoft.com/office/drawing/2014/main" id="{176770D4-A69F-488C-32DA-166B43B28F0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8343A9EA-F1E1-1890-2A43-C5DBDC2D7FA8}"/>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EC951461-44AD-856C-F1B5-F606E4E4E258}"/>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496861C0-F06D-491A-6683-00DB20522970}"/>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8C3B18E-9897-DF82-FA37-B8E0C89C6121}"/>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F44A40F4-92F2-002B-417F-4FAA414C12F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831CABFB-0B83-3FD4-67FF-16101F86AC56}"/>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AC16C45-FCE9-1C32-96E2-8B014AC44FB5}"/>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67EA73ED-8D72-3EBC-8734-679979200FF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0F1A03D7-5759-E2A0-E1F2-FBDCAE5D6FF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5C6F2A92-D396-339A-A30B-E3C6D0ADE2EF}"/>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A6FF43B8-1B14-39A5-6051-C637EE6C5C2B}"/>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346BD3AB-59C5-FC03-1C05-6435445EA07E}"/>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05356D1E-2653-C3F6-43B5-7FC2591FDEDF}"/>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41B1AA0D-8AEB-8470-93EF-F684577CE536}"/>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79FE97F6-AE90-D9A8-A4F8-8EE51716416D}"/>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419C18F2-638A-5265-8D95-ECDC51E1F55C}"/>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xmlns:a14="http://schemas.microsoft.com/office/drawing/2010/main">
        <mc:Choice Requires="a14">
          <p:sp>
            <p:nvSpPr>
              <p:cNvPr id="22" name="文本框 21">
                <a:extLst>
                  <a:ext uri="{FF2B5EF4-FFF2-40B4-BE49-F238E27FC236}">
                    <a16:creationId xmlns:a16="http://schemas.microsoft.com/office/drawing/2014/main" id="{4FF37F3C-D2AB-5151-CBB2-085B4C60EE14}"/>
                  </a:ext>
                </a:extLst>
              </p:cNvPr>
              <p:cNvSpPr txBox="1"/>
              <p:nvPr/>
            </p:nvSpPr>
            <p:spPr>
              <a:xfrm>
                <a:off x="2037724" y="942637"/>
                <a:ext cx="7525375" cy="2601546"/>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）画剪力、弯矩图。根据上述剪力、弯矩方程作剪力、弯矩图，如图</a:t>
                </a:r>
                <a:r>
                  <a:rPr lang="en-US" altLang="zh-CN" sz="2800" kern="100" dirty="0">
                    <a:effectLst/>
                    <a:latin typeface="微软雅黑" panose="020B0503020204020204" pitchFamily="34" charset="-122"/>
                    <a:ea typeface="微软雅黑" panose="020B0503020204020204" pitchFamily="34" charset="-122"/>
                  </a:rPr>
                  <a:t>3-66(c</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d)</a:t>
                </a:r>
                <a:r>
                  <a:rPr lang="zh-CN" altLang="zh-CN" sz="2800" kern="100" dirty="0">
                    <a:effectLst/>
                    <a:latin typeface="微软雅黑" panose="020B0503020204020204" pitchFamily="34" charset="-122"/>
                    <a:ea typeface="微软雅黑" panose="020B0503020204020204" pitchFamily="34" charset="-122"/>
                  </a:rPr>
                  <a:t>所示。</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若</a:t>
                </a:r>
                <a:r>
                  <a:rPr lang="en-US" altLang="zh-CN" sz="2800" kern="100" dirty="0">
                    <a:effectLst/>
                    <a:latin typeface="微软雅黑" panose="020B0503020204020204" pitchFamily="34" charset="-122"/>
                    <a:ea typeface="微软雅黑" panose="020B0503020204020204" pitchFamily="34" charset="-122"/>
                  </a:rPr>
                  <a:t>a&lt;b</a:t>
                </a:r>
                <a:r>
                  <a:rPr lang="zh-CN" altLang="zh-CN" sz="2800" kern="100" dirty="0">
                    <a:effectLst/>
                    <a:latin typeface="微软雅黑" panose="020B0503020204020204" pitchFamily="34" charset="-122"/>
                    <a:ea typeface="微软雅黑" panose="020B0503020204020204" pitchFamily="34" charset="-122"/>
                  </a:rPr>
                  <a:t>，则最大弯矩值为</a:t>
                </a:r>
              </a:p>
              <a:p>
                <a:pPr indent="1466850" algn="l">
                  <a:lnSpc>
                    <a:spcPct val="150000"/>
                  </a:lnSpc>
                </a:pPr>
                <a:r>
                  <a:rPr lang="en-US" altLang="zh-CN" sz="2800" kern="100" dirty="0">
                    <a:effectLst/>
                    <a:latin typeface="微软雅黑" panose="020B0503020204020204" pitchFamily="34" charset="-122"/>
                    <a:ea typeface="微软雅黑" panose="020B0503020204020204" pitchFamily="34" charset="-122"/>
                  </a:rPr>
                  <a:t>|</a:t>
                </a:r>
                <a:r>
                  <a:rPr lang="en-US" altLang="zh-CN" sz="2800" kern="100" dirty="0" err="1">
                    <a:effectLst/>
                    <a:latin typeface="微软雅黑" panose="020B0503020204020204" pitchFamily="34" charset="-122"/>
                    <a:ea typeface="微软雅黑" panose="020B0503020204020204" pitchFamily="34" charset="-122"/>
                  </a:rPr>
                  <a:t>M</a:t>
                </a:r>
                <a:r>
                  <a:rPr lang="en-US" altLang="zh-CN" sz="2800" kern="100" baseline="-25000" dirty="0" err="1">
                    <a:effectLst/>
                    <a:latin typeface="微软雅黑" panose="020B0503020204020204" pitchFamily="34" charset="-122"/>
                    <a:ea typeface="微软雅黑" panose="020B0503020204020204" pitchFamily="34" charset="-122"/>
                  </a:rPr>
                  <a:t>max</a:t>
                </a:r>
                <a:r>
                  <a:rPr lang="en-US" altLang="zh-CN" sz="2800" kern="100" dirty="0">
                    <a:effectLst/>
                    <a:latin typeface="微软雅黑" panose="020B0503020204020204" pitchFamily="34" charset="-122"/>
                    <a:ea typeface="微软雅黑" panose="020B0503020204020204" pitchFamily="34" charset="-122"/>
                  </a:rPr>
                  <a:t>|=(M</a:t>
                </a:r>
                <a:r>
                  <a:rPr lang="en-US" altLang="zh-CN" sz="2800" kern="100" baseline="-25000" dirty="0">
                    <a:effectLst/>
                    <a:latin typeface="微软雅黑" panose="020B0503020204020204" pitchFamily="34" charset="-122"/>
                    <a:ea typeface="微软雅黑" panose="020B0503020204020204" pitchFamily="34" charset="-122"/>
                  </a:rPr>
                  <a:t>0</a:t>
                </a:r>
                <a:r>
                  <a:rPr lang="en-US" altLang="zh-CN" sz="2800" kern="100" dirty="0">
                    <a:effectLst/>
                    <a:latin typeface="微软雅黑" panose="020B0503020204020204" pitchFamily="34" charset="-122"/>
                    <a:ea typeface="微软雅黑" panose="020B0503020204020204" pitchFamily="34" charset="-122"/>
                  </a:rPr>
                  <a:t>b)/</a:t>
                </a:r>
                <a14:m>
                  <m:oMath xmlns:m="http://schemas.openxmlformats.org/officeDocument/2006/math">
                    <m:r>
                      <a:rPr lang="en-US" altLang="zh-CN" sz="2800" i="1" kern="100">
                        <a:effectLst/>
                        <a:latin typeface="Cambria Math" panose="02040503050406030204" pitchFamily="18" charset="0"/>
                        <a:ea typeface="宋体" panose="02010600030101010101" pitchFamily="2" charset="-122"/>
                      </a:rPr>
                      <m:t>𝑙</m:t>
                    </m:r>
                  </m:oMath>
                </a14:m>
                <a:r>
                  <a:rPr lang="zh-CN" altLang="zh-CN" sz="2800" kern="100" dirty="0">
                    <a:effectLst/>
                    <a:latin typeface="微软雅黑" panose="020B0503020204020204" pitchFamily="34" charset="-122"/>
                    <a:ea typeface="微软雅黑" panose="020B0503020204020204" pitchFamily="34" charset="-122"/>
                  </a:rPr>
                  <a:t>。</a:t>
                </a:r>
              </a:p>
            </p:txBody>
          </p:sp>
        </mc:Choice>
        <mc:Fallback xmlns="">
          <p:sp>
            <p:nvSpPr>
              <p:cNvPr id="22" name="文本框 21">
                <a:extLst>
                  <a:ext uri="{FF2B5EF4-FFF2-40B4-BE49-F238E27FC236}">
                    <a16:creationId xmlns:a16="http://schemas.microsoft.com/office/drawing/2014/main" id="{4FF37F3C-D2AB-5151-CBB2-085B4C60EE14}"/>
                  </a:ext>
                </a:extLst>
              </p:cNvPr>
              <p:cNvSpPr txBox="1">
                <a:spLocks noRot="1" noChangeAspect="1" noMove="1" noResize="1" noEditPoints="1" noAdjustHandles="1" noChangeArrowheads="1" noChangeShapeType="1" noTextEdit="1"/>
              </p:cNvSpPr>
              <p:nvPr/>
            </p:nvSpPr>
            <p:spPr>
              <a:xfrm>
                <a:off x="2037724" y="942637"/>
                <a:ext cx="7525375" cy="2601546"/>
              </a:xfrm>
              <a:prstGeom prst="rect">
                <a:avLst/>
              </a:prstGeom>
              <a:blipFill>
                <a:blip r:embed="rId18"/>
                <a:stretch>
                  <a:fillRect l="-1619" b="-5869"/>
                </a:stretch>
              </a:blipFill>
            </p:spPr>
            <p:txBody>
              <a:bodyPr/>
              <a:lstStyle/>
              <a:p>
                <a:r>
                  <a:rPr lang="zh-CN" altLang="en-US">
                    <a:noFill/>
                  </a:rPr>
                  <a:t> </a:t>
                </a:r>
              </a:p>
            </p:txBody>
          </p:sp>
        </mc:Fallback>
      </mc:AlternateContent>
      <p:sp>
        <p:nvSpPr>
          <p:cNvPr id="24" name="文本框 23">
            <a:extLst>
              <a:ext uri="{FF2B5EF4-FFF2-40B4-BE49-F238E27FC236}">
                <a16:creationId xmlns:a16="http://schemas.microsoft.com/office/drawing/2014/main" id="{7E7E6505-0E86-BBCA-2F22-FF6EBF23E3CD}"/>
              </a:ext>
            </a:extLst>
          </p:cNvPr>
          <p:cNvSpPr txBox="1"/>
          <p:nvPr/>
        </p:nvSpPr>
        <p:spPr>
          <a:xfrm>
            <a:off x="1665697" y="4060950"/>
            <a:ext cx="9115425" cy="1308884"/>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）剪力图、弯矩图的快速画法</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剪力图弯矩图也可根据内力随外力的变化规律快速作图。</a:t>
            </a:r>
          </a:p>
        </p:txBody>
      </p:sp>
    </p:spTree>
    <p:extLst>
      <p:ext uri="{BB962C8B-B14F-4D97-AF65-F5344CB8AC3E}">
        <p14:creationId xmlns:p14="http://schemas.microsoft.com/office/powerpoint/2010/main" val="1793526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down)">
                                      <p:cBhvr>
                                        <p:cTn id="2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P spid="24"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7A4ABF5-B576-9497-A3D7-021C83F0599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6C70A76-09C6-4EA8-FB85-7F4026FDEB98}"/>
              </a:ext>
            </a:extLst>
          </p:cNvPr>
          <p:cNvSpPr>
            <a:spLocks noGrp="1"/>
          </p:cNvSpPr>
          <p:nvPr>
            <p:ph type="sldNum" sz="quarter" idx="12"/>
          </p:nvPr>
        </p:nvSpPr>
        <p:spPr/>
        <p:txBody>
          <a:bodyPr/>
          <a:lstStyle/>
          <a:p>
            <a:fld id="{49AE70B2-8BF9-45C0-BB95-33D1B9D3A854}" type="slidenum">
              <a:rPr lang="zh-CN" altLang="en-US" smtClean="0"/>
              <a:t>109</a:t>
            </a:fld>
            <a:endParaRPr lang="zh-CN" altLang="en-US"/>
          </a:p>
        </p:txBody>
      </p:sp>
      <p:sp>
        <p:nvSpPr>
          <p:cNvPr id="4" name="矩形 3">
            <a:extLst>
              <a:ext uri="{FF2B5EF4-FFF2-40B4-BE49-F238E27FC236}">
                <a16:creationId xmlns:a16="http://schemas.microsoft.com/office/drawing/2014/main" id="{8A38BBBA-432B-4752-4D52-B26BE91699F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3395734-0916-8A89-B683-9B8922B2E4E0}"/>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68B297CA-3CC1-E9DD-5ABF-FE37BEE820A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D8A48F48-81C4-D23B-6F05-870436B58E57}"/>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44B07EE9-3280-CFE7-0C51-586E54C00C4D}"/>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B092895A-A052-5B0E-E78F-F52F83FF9E9E}"/>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A2204D83-3A0A-10B7-8262-851F0D987DB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C384DFF1-F5F3-D0DE-C216-36841B4DD48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BEFA71EB-5A5D-9733-FDAC-AE129C457FA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8C169223-C24B-23AA-6ADD-28F3EA024F8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ACFF314D-3AFD-1228-C861-11C9C5421331}"/>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1866F6D3-6510-4D12-4962-ACAA3E5925B4}"/>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9C55DC01-1BEF-6E17-AF07-BE6D813F1F28}"/>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6F8252FA-399C-60E8-02EB-78ED093C4484}"/>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0404811A-132E-DFDB-082B-D6A8E6F3400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B856A06-8DB5-00D9-32B9-A2909B4C7979}"/>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0E6B5BB5-8E83-6500-FC4D-7A52C733CD07}"/>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F4C03D70-3D97-9C1B-C455-23220409AC78}"/>
              </a:ext>
            </a:extLst>
          </p:cNvPr>
          <p:cNvSpPr txBox="1"/>
          <p:nvPr/>
        </p:nvSpPr>
        <p:spPr>
          <a:xfrm>
            <a:off x="1370013" y="864555"/>
            <a:ext cx="9896475" cy="4666790"/>
          </a:xfrm>
          <a:prstGeom prst="rect">
            <a:avLst/>
          </a:prstGeom>
          <a:noFill/>
        </p:spPr>
        <p:txBody>
          <a:bodyPr wrap="square">
            <a:spAutoFit/>
          </a:bodyPr>
          <a:lstStyle/>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）剪力图弯矩图随外力的变化规律</a:t>
            </a: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①在无载荷作用的梁段上剪力图是水平线，弯矩图是斜直线。</a:t>
            </a: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②在集中力作用处剪力有突变，突变量等于集中力的大小，突变的方向与集中力同向；弯矩图则在该处发生转折。</a:t>
            </a: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③在集中力偶作用处剪力图无变化；弯矩图有突变，突变量等于集中力偶的大小，突变方向是：集中力偶顺时针转，弯矩向上突变；反之则向下突变。</a:t>
            </a: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④在均布载荷作用的梁段上剪力图为斜直线，均布载荷方向下，斜直线斜率为负，反之为正；弯矩图为二次曲线，曲线的凹向与均布载荷同向，通常在剪力等于零的截面，曲线有极值。</a:t>
            </a:r>
          </a:p>
        </p:txBody>
      </p:sp>
    </p:spTree>
    <p:extLst>
      <p:ext uri="{BB962C8B-B14F-4D97-AF65-F5344CB8AC3E}">
        <p14:creationId xmlns:p14="http://schemas.microsoft.com/office/powerpoint/2010/main" val="3149797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48D632E-9122-F3F0-3631-9B0CEB056649}"/>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370A0005-DA4A-6151-B30F-B282E91783C5}"/>
              </a:ext>
            </a:extLst>
          </p:cNvPr>
          <p:cNvSpPr>
            <a:spLocks noGrp="1"/>
          </p:cNvSpPr>
          <p:nvPr>
            <p:ph type="sldNum" sz="quarter" idx="12"/>
          </p:nvPr>
        </p:nvSpPr>
        <p:spPr/>
        <p:txBody>
          <a:bodyPr/>
          <a:lstStyle/>
          <a:p>
            <a:fld id="{49AE70B2-8BF9-45C0-BB95-33D1B9D3A854}" type="slidenum">
              <a:rPr lang="zh-CN" altLang="en-US" smtClean="0"/>
              <a:t>11</a:t>
            </a:fld>
            <a:endParaRPr lang="zh-CN" altLang="en-US"/>
          </a:p>
        </p:txBody>
      </p:sp>
      <p:sp>
        <p:nvSpPr>
          <p:cNvPr id="4" name="矩形 3">
            <a:extLst>
              <a:ext uri="{FF2B5EF4-FFF2-40B4-BE49-F238E27FC236}">
                <a16:creationId xmlns:a16="http://schemas.microsoft.com/office/drawing/2014/main" id="{79803339-C634-7CB5-2029-FC4D4CBC1B6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772EC734-F0D1-A59D-DB61-52AE18BF4599}"/>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9169A771-F946-2237-A611-BBA51B1E939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4501F8D7-6D39-9B89-7D50-F9F514A0147E}"/>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411172CC-9CFD-E05F-6BC4-B29D244D58D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850B455F-CF6D-B7AB-E770-8041871437A4}"/>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FABE1712-E353-1F60-9257-41B90177E57B}"/>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002B6B43-61F7-838B-9BBC-0EFA8F64047B}"/>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D6981494-FCAC-E30E-96BC-E1D477B87E4D}"/>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AD9CCB06-FF4B-7189-23F4-D9832C2D2BC6}"/>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9942B4ED-4EAD-14F0-F533-ABA62EA0A264}"/>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FAB91EB-3AAD-D9AD-AA2B-D89627FE5653}"/>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894BC5D3-C389-9B2E-B24D-D7F348A7394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3F422E4B-3520-ACE9-2CC3-2EA75117E826}"/>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8E87AC93-7861-1779-369A-AB2B04D6BACB}"/>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C39CBF13-D10D-4372-FFC9-54C8F71DBDBD}"/>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6383AB2-FCE7-4AC1-9C33-C8F87E8C5C1F}"/>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4" name="文本框 23">
            <a:extLst>
              <a:ext uri="{FF2B5EF4-FFF2-40B4-BE49-F238E27FC236}">
                <a16:creationId xmlns:a16="http://schemas.microsoft.com/office/drawing/2014/main" id="{EB3AF6B4-4273-EDE0-1572-93B9365D071C}"/>
              </a:ext>
            </a:extLst>
          </p:cNvPr>
          <p:cNvSpPr txBox="1"/>
          <p:nvPr/>
        </p:nvSpPr>
        <p:spPr>
          <a:xfrm>
            <a:off x="1967487" y="1012752"/>
            <a:ext cx="9610113" cy="2677656"/>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）作用和反作用公理</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作用力和反作用力总是同时存在，两力的大小相等、方向相反，沿着同一直线，分别作用在相互作用的物体上。</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5</a:t>
            </a:r>
            <a:r>
              <a:rPr lang="zh-CN" altLang="zh-CN" sz="2800" kern="100" dirty="0">
                <a:effectLst/>
                <a:latin typeface="微软雅黑" panose="020B0503020204020204" pitchFamily="34" charset="-122"/>
                <a:ea typeface="微软雅黑" panose="020B0503020204020204" pitchFamily="34" charset="-122"/>
              </a:rPr>
              <a:t>）三力平衡汇交定理</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作用于刚体上同一平面内的三个不平行的力，如果使刚体处于平衡，则这三个力的作用线必汇交于一点。</a:t>
            </a:r>
          </a:p>
        </p:txBody>
      </p:sp>
      <p:pic>
        <p:nvPicPr>
          <p:cNvPr id="25" name="图片 24">
            <a:extLst>
              <a:ext uri="{FF2B5EF4-FFF2-40B4-BE49-F238E27FC236}">
                <a16:creationId xmlns:a16="http://schemas.microsoft.com/office/drawing/2014/main" id="{2E5B5F91-3E91-568B-8014-FC1B978488DA}"/>
              </a:ext>
            </a:extLst>
          </p:cNvPr>
          <p:cNvPicPr>
            <a:picLocks noChangeAspect="1"/>
          </p:cNvPicPr>
          <p:nvPr/>
        </p:nvPicPr>
        <p:blipFill>
          <a:blip r:embed="rId18"/>
          <a:stretch>
            <a:fillRect/>
          </a:stretch>
        </p:blipFill>
        <p:spPr>
          <a:xfrm>
            <a:off x="4143329" y="3767665"/>
            <a:ext cx="3543344" cy="2705135"/>
          </a:xfrm>
          <a:prstGeom prst="rect">
            <a:avLst/>
          </a:prstGeom>
        </p:spPr>
      </p:pic>
    </p:spTree>
    <p:extLst>
      <p:ext uri="{BB962C8B-B14F-4D97-AF65-F5344CB8AC3E}">
        <p14:creationId xmlns:p14="http://schemas.microsoft.com/office/powerpoint/2010/main" val="1376947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4"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15D403D-5BB4-6E6D-F8BE-D48B45D4BE23}"/>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80A3694-6DC7-48DB-1478-C84CD2F3CFBC}"/>
              </a:ext>
            </a:extLst>
          </p:cNvPr>
          <p:cNvSpPr>
            <a:spLocks noGrp="1"/>
          </p:cNvSpPr>
          <p:nvPr>
            <p:ph type="sldNum" sz="quarter" idx="12"/>
          </p:nvPr>
        </p:nvSpPr>
        <p:spPr/>
        <p:txBody>
          <a:bodyPr/>
          <a:lstStyle/>
          <a:p>
            <a:fld id="{49AE70B2-8BF9-45C0-BB95-33D1B9D3A854}" type="slidenum">
              <a:rPr lang="zh-CN" altLang="en-US" smtClean="0"/>
              <a:t>110</a:t>
            </a:fld>
            <a:endParaRPr lang="zh-CN" altLang="en-US"/>
          </a:p>
        </p:txBody>
      </p:sp>
      <p:sp>
        <p:nvSpPr>
          <p:cNvPr id="4" name="矩形 3">
            <a:extLst>
              <a:ext uri="{FF2B5EF4-FFF2-40B4-BE49-F238E27FC236}">
                <a16:creationId xmlns:a16="http://schemas.microsoft.com/office/drawing/2014/main" id="{2595C1D7-A0DC-D243-E755-520D632433F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A29C82A-75E1-3A79-709E-0A68AB8D6570}"/>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ABD9F3F6-4C89-7D08-9C59-40114F083C97}"/>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B620C25D-32E0-E283-BE62-F95ABD4D53E9}"/>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F578A3B2-B90A-6224-9C17-72486D6CA536}"/>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6D4CB7AD-0446-E1CA-0370-85AF8F7045FE}"/>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435429ED-55F8-3B67-617F-DD9092F4CD7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2F9371D-F05C-3021-ADFF-DEE04B1C346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D65651A6-D0A0-52D2-C486-6F908DCF36A3}"/>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7CA3AB8B-52EB-5FCE-259D-085537D73CC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2D471C88-75F3-F396-02A9-B1361193F192}"/>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001BDC50-542B-AA9A-A4F1-C4CD85DB5821}"/>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05CF0C51-C280-6389-9E0A-D4841FBB2858}"/>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4373F95A-9EE6-40B0-5EC1-E76D5502E873}"/>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AFB78841-57E9-D1CE-F416-88E31567CBED}"/>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0B4CD0C-E036-008C-546A-F8FF577D340E}"/>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DB15687B-077A-E0E5-F758-2F406E76658F}"/>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FC56E655-AEFF-ADB2-B7F8-8D7269180304}"/>
              </a:ext>
            </a:extLst>
          </p:cNvPr>
          <p:cNvSpPr txBox="1"/>
          <p:nvPr/>
        </p:nvSpPr>
        <p:spPr>
          <a:xfrm>
            <a:off x="1932397" y="976604"/>
            <a:ext cx="8848725" cy="5186869"/>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）剪力图弯矩图的快速画法</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①画图正确求解梁的约束力，画受力图。</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②分段凡梁上有集中力、力偶作用的点及均布载荷</a:t>
            </a:r>
            <a:r>
              <a:rPr lang="en-US" altLang="zh-CN" sz="2800" kern="100" dirty="0">
                <a:effectLst/>
                <a:latin typeface="微软雅黑" panose="020B0503020204020204" pitchFamily="34" charset="-122"/>
                <a:ea typeface="微软雅黑" panose="020B0503020204020204" pitchFamily="34" charset="-122"/>
              </a:rPr>
              <a:t>q</a:t>
            </a:r>
            <a:r>
              <a:rPr lang="zh-CN" altLang="zh-CN" sz="2800" kern="100" dirty="0">
                <a:effectLst/>
                <a:latin typeface="微软雅黑" panose="020B0503020204020204" pitchFamily="34" charset="-122"/>
                <a:ea typeface="微软雅黑" panose="020B0503020204020204" pitchFamily="34" charset="-122"/>
              </a:rPr>
              <a:t>的起止点，都作为分段的点。</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③求值计算各段起止点的剪力、弯矩及弯矩图的极值点，并利用剪力图、弯矩图的变化规律判断剪力图、弯矩图的大致形状。</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④连线连成直线或光滑的抛物线。</a:t>
            </a:r>
          </a:p>
        </p:txBody>
      </p:sp>
    </p:spTree>
    <p:extLst>
      <p:ext uri="{BB962C8B-B14F-4D97-AF65-F5344CB8AC3E}">
        <p14:creationId xmlns:p14="http://schemas.microsoft.com/office/powerpoint/2010/main" val="3376298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D4858BC-2002-EA90-2926-425AFE1F624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15A0DE1-0617-828F-D358-AAB2152BFD29}"/>
              </a:ext>
            </a:extLst>
          </p:cNvPr>
          <p:cNvSpPr>
            <a:spLocks noGrp="1"/>
          </p:cNvSpPr>
          <p:nvPr>
            <p:ph type="sldNum" sz="quarter" idx="12"/>
          </p:nvPr>
        </p:nvSpPr>
        <p:spPr/>
        <p:txBody>
          <a:bodyPr/>
          <a:lstStyle/>
          <a:p>
            <a:fld id="{49AE70B2-8BF9-45C0-BB95-33D1B9D3A854}" type="slidenum">
              <a:rPr lang="zh-CN" altLang="en-US" smtClean="0"/>
              <a:t>111</a:t>
            </a:fld>
            <a:endParaRPr lang="zh-CN" altLang="en-US"/>
          </a:p>
        </p:txBody>
      </p:sp>
      <p:sp>
        <p:nvSpPr>
          <p:cNvPr id="4" name="矩形 3">
            <a:extLst>
              <a:ext uri="{FF2B5EF4-FFF2-40B4-BE49-F238E27FC236}">
                <a16:creationId xmlns:a16="http://schemas.microsoft.com/office/drawing/2014/main" id="{EF9D5A40-8F45-6FED-F5E2-1DC19F6B095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D5A155B4-A7F4-849D-D80A-6143473A76C5}"/>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F3832BC2-DFD4-3C83-4EAA-E52BFCBC8429}"/>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8FA34795-9724-86C2-C13C-55819FD39526}"/>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0EF0701C-9770-E2C7-4732-40C9283B268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9DCAFA7F-F98E-E201-6031-FB5B528B882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01DFD72F-8BDC-7EC9-7495-A77647F9BD33}"/>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A6032CE-E9BC-46F7-CAF4-6BD9AF761218}"/>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7A4AFF0E-6AC3-9057-C366-28F9D980AEBF}"/>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DFF6BB02-033F-5C87-A3C6-7FC09CAA5A51}"/>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DA5DEE65-AEE5-8267-C754-6F3E013EE508}"/>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6C50D452-27A7-A8E7-AD3D-4182DC0EB60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C68656AF-FFAF-C4B3-0019-5D86472A2AD2}"/>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B7913664-2ED9-532E-B323-962F43710B95}"/>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E31DEFBC-72B3-562A-06BD-534DB14E1703}"/>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A34CF10E-33AE-BAEC-EF9A-4CDA89D4C9F5}"/>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B29BCCFD-B0E3-C2A4-F84A-CA80DC5962D0}"/>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22440859-C60D-569C-22CD-792001CF9463}"/>
              </a:ext>
            </a:extLst>
          </p:cNvPr>
          <p:cNvSpPr txBox="1"/>
          <p:nvPr/>
        </p:nvSpPr>
        <p:spPr>
          <a:xfrm>
            <a:off x="1376624" y="1004320"/>
            <a:ext cx="9610725" cy="2677656"/>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梁弯曲时横截面上的正应力</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）纯弯曲与横力弯曲</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梁弯曲时横截面上只有弯矩</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没有剪力</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Q</a:t>
            </a:r>
            <a:r>
              <a:rPr lang="zh-CN" altLang="zh-CN" sz="2800" kern="100" dirty="0">
                <a:effectLst/>
                <a:latin typeface="微软雅黑" panose="020B0503020204020204" pitchFamily="34" charset="-122"/>
                <a:ea typeface="微软雅黑" panose="020B0503020204020204" pitchFamily="34" charset="-122"/>
              </a:rPr>
              <a:t>的弯曲称为纯弯曲；弯矩</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和剪力</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Q</a:t>
            </a:r>
            <a:r>
              <a:rPr lang="zh-CN" altLang="zh-CN" sz="2800" kern="100" dirty="0">
                <a:effectLst/>
                <a:latin typeface="微软雅黑" panose="020B0503020204020204" pitchFamily="34" charset="-122"/>
                <a:ea typeface="微软雅黑" panose="020B0503020204020204" pitchFamily="34" charset="-122"/>
              </a:rPr>
              <a:t>同时存在的弯曲称为横力弯曲，也称为剪力弯曲。</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）梁纯弯曲时横截面上的正应力</a:t>
            </a:r>
          </a:p>
        </p:txBody>
      </p:sp>
      <p:pic>
        <p:nvPicPr>
          <p:cNvPr id="23" name="图片 22">
            <a:extLst>
              <a:ext uri="{FF2B5EF4-FFF2-40B4-BE49-F238E27FC236}">
                <a16:creationId xmlns:a16="http://schemas.microsoft.com/office/drawing/2014/main" id="{218ADE91-D5C3-3986-E65E-5B34F2CB05BC}"/>
              </a:ext>
            </a:extLst>
          </p:cNvPr>
          <p:cNvPicPr>
            <a:picLocks noChangeAspect="1"/>
          </p:cNvPicPr>
          <p:nvPr/>
        </p:nvPicPr>
        <p:blipFill>
          <a:blip r:embed="rId18"/>
          <a:stretch>
            <a:fillRect/>
          </a:stretch>
        </p:blipFill>
        <p:spPr>
          <a:xfrm>
            <a:off x="3170606" y="3790233"/>
            <a:ext cx="5001844" cy="2886970"/>
          </a:xfrm>
          <a:prstGeom prst="rect">
            <a:avLst/>
          </a:prstGeom>
        </p:spPr>
      </p:pic>
    </p:spTree>
    <p:extLst>
      <p:ext uri="{BB962C8B-B14F-4D97-AF65-F5344CB8AC3E}">
        <p14:creationId xmlns:p14="http://schemas.microsoft.com/office/powerpoint/2010/main" val="2264406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5CB3465-88C1-8F40-074C-657D960B0C6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3F30BC7-48D5-0ED8-0382-2FB01856B00F}"/>
              </a:ext>
            </a:extLst>
          </p:cNvPr>
          <p:cNvSpPr>
            <a:spLocks noGrp="1"/>
          </p:cNvSpPr>
          <p:nvPr>
            <p:ph type="sldNum" sz="quarter" idx="12"/>
          </p:nvPr>
        </p:nvSpPr>
        <p:spPr/>
        <p:txBody>
          <a:bodyPr/>
          <a:lstStyle/>
          <a:p>
            <a:fld id="{49AE70B2-8BF9-45C0-BB95-33D1B9D3A854}" type="slidenum">
              <a:rPr lang="zh-CN" altLang="en-US" smtClean="0"/>
              <a:t>112</a:t>
            </a:fld>
            <a:endParaRPr lang="zh-CN" altLang="en-US"/>
          </a:p>
        </p:txBody>
      </p:sp>
      <p:sp>
        <p:nvSpPr>
          <p:cNvPr id="4" name="矩形 3">
            <a:extLst>
              <a:ext uri="{FF2B5EF4-FFF2-40B4-BE49-F238E27FC236}">
                <a16:creationId xmlns:a16="http://schemas.microsoft.com/office/drawing/2014/main" id="{BE271806-6AA9-5809-12D3-FCF7977C049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A1FC474A-9CCE-5445-0872-43F3D47FEB9C}"/>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48227BEB-9B34-8763-AC55-863676447D8C}"/>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0B2A05F6-8A98-8B18-4D22-450C0A6B772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2BD8E8A7-4877-4F48-2301-4EA6CFF2936D}"/>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EA9744F6-B914-DA83-36D0-54736B29E3BE}"/>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20643FFC-6E6D-F390-53F2-AA22DD5FA741}"/>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BB69C50E-F6AD-FB8B-D5FB-9144CE2738A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8A08505-E0FD-35F3-FCEF-FBE05D4491E3}"/>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BF65FC6D-CC16-702C-7CA8-92E6DB7880C1}"/>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99313D1F-9A43-5985-AE3E-39313FA72F33}"/>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9D746D65-EFE9-1081-94FC-893EA702DAEE}"/>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2EDCF8D1-E718-4794-DCF3-525BDFF68B37}"/>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83756955-3963-073D-B893-E301B16669DA}"/>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1BC2F743-6E18-92C3-1DAB-37C0ACABB934}"/>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3C49E7A-90BE-D719-E0A7-3AA1278BA3C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FC3B916-BAAE-7409-EA06-55B9BAFC8282}"/>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xmlns:a14="http://schemas.microsoft.com/office/drawing/2010/main">
        <mc:Choice Requires="a14">
          <p:sp>
            <p:nvSpPr>
              <p:cNvPr id="22" name="文本框 21">
                <a:extLst>
                  <a:ext uri="{FF2B5EF4-FFF2-40B4-BE49-F238E27FC236}">
                    <a16:creationId xmlns:a16="http://schemas.microsoft.com/office/drawing/2014/main" id="{657A6959-4BDC-F19A-8DF7-D783A3999382}"/>
                  </a:ext>
                </a:extLst>
              </p:cNvPr>
              <p:cNvSpPr txBox="1"/>
              <p:nvPr/>
            </p:nvSpPr>
            <p:spPr>
              <a:xfrm>
                <a:off x="939096" y="660031"/>
                <a:ext cx="9422354" cy="4655377"/>
              </a:xfrm>
              <a:prstGeom prst="rect">
                <a:avLst/>
              </a:prstGeom>
              <a:noFill/>
            </p:spPr>
            <p:txBody>
              <a:bodyPr wrap="square">
                <a:spAutoFit/>
              </a:bodyPr>
              <a:lstStyle/>
              <a:p>
                <a:pPr indent="266700" algn="just"/>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中性层与横截面的交线称为中线轴，如图</a:t>
                </a:r>
                <a:r>
                  <a:rPr lang="en-US" altLang="zh-CN" sz="2800" kern="100" dirty="0">
                    <a:effectLst/>
                    <a:latin typeface="微软雅黑" panose="020B0503020204020204" pitchFamily="34" charset="-122"/>
                    <a:ea typeface="微软雅黑" panose="020B0503020204020204" pitchFamily="34" charset="-122"/>
                  </a:rPr>
                  <a:t>3-68</a:t>
                </a:r>
                <a:r>
                  <a:rPr lang="zh-CN" altLang="zh-CN" sz="2800" kern="100" dirty="0">
                    <a:effectLst/>
                    <a:latin typeface="微软雅黑" panose="020B0503020204020204" pitchFamily="34" charset="-122"/>
                    <a:ea typeface="微软雅黑" panose="020B0503020204020204" pitchFamily="34" charset="-122"/>
                  </a:rPr>
                  <a:t>所示，横截面上位于中性轴两侧的各点分别承受拉应力和压应力，中性轴上各点的应力为零。经分析可证明，中性轴必然通过横截面的形心。</a:t>
                </a:r>
              </a:p>
              <a:p>
                <a:pPr indent="266700" algn="l"/>
                <a:r>
                  <a:rPr lang="zh-CN" altLang="zh-CN" sz="2800" kern="100" dirty="0">
                    <a:effectLst/>
                    <a:latin typeface="微软雅黑" panose="020B0503020204020204" pitchFamily="34" charset="-122"/>
                    <a:ea typeface="微软雅黑" panose="020B0503020204020204" pitchFamily="34" charset="-122"/>
                  </a:rPr>
                  <a:t>由梁弯曲时的变形，可导出梁横截面上任一点（距中性轴的距离为</a:t>
                </a:r>
                <a:r>
                  <a:rPr lang="en-US" altLang="zh-CN" sz="2800" kern="100" dirty="0">
                    <a:effectLst/>
                    <a:latin typeface="微软雅黑" panose="020B0503020204020204" pitchFamily="34" charset="-122"/>
                    <a:ea typeface="微软雅黑" panose="020B0503020204020204" pitchFamily="34" charset="-122"/>
                  </a:rPr>
                  <a:t>y)</a:t>
                </a:r>
                <a:r>
                  <a:rPr lang="zh-CN" altLang="zh-CN" sz="2800" kern="100" dirty="0">
                    <a:effectLst/>
                    <a:latin typeface="微软雅黑" panose="020B0503020204020204" pitchFamily="34" charset="-122"/>
                    <a:ea typeface="微软雅黑" panose="020B0503020204020204" pitchFamily="34" charset="-122"/>
                  </a:rPr>
                  <a:t>的正应力σ的计算公式为</a:t>
                </a: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σ</a:t>
                </a:r>
                <a:r>
                  <a:rPr lang="en-US" altLang="zh-CN" sz="2800" kern="100" dirty="0">
                    <a:effectLst/>
                    <a:latin typeface="微软雅黑" panose="020B0503020204020204" pitchFamily="34" charset="-122"/>
                    <a:ea typeface="微软雅黑" panose="020B0503020204020204" pitchFamily="34" charset="-122"/>
                  </a:rPr>
                  <a:t>=</a:t>
                </a:r>
                <a14:m>
                  <m:oMath xmlns:m="http://schemas.openxmlformats.org/officeDocument/2006/math">
                    <m:f>
                      <m:fPr>
                        <m:ctrlPr>
                          <a:rPr lang="zh-CN" altLang="zh-CN" sz="2800" i="1" kern="100">
                            <a:effectLst/>
                            <a:latin typeface="Cambria Math" panose="02040503050406030204" pitchFamily="18" charset="0"/>
                            <a:ea typeface="Cambria Math" panose="02040503050406030204" pitchFamily="18" charset="0"/>
                          </a:rPr>
                        </m:ctrlPr>
                      </m:fPr>
                      <m:num>
                        <m:r>
                          <m:rPr>
                            <m:sty m:val="p"/>
                          </m:rPr>
                          <a:rPr lang="en-US" altLang="zh-CN" sz="2800" kern="100">
                            <a:effectLst/>
                            <a:latin typeface="Cambria Math" panose="02040503050406030204" pitchFamily="18" charset="0"/>
                            <a:ea typeface="宋体" panose="02010600030101010101" pitchFamily="2" charset="-122"/>
                          </a:rPr>
                          <m:t>M</m:t>
                        </m:r>
                      </m:num>
                      <m:den>
                        <m:r>
                          <m:rPr>
                            <m:sty m:val="p"/>
                          </m:rPr>
                          <a:rPr lang="en-US" altLang="zh-CN" sz="2800" kern="100">
                            <a:effectLst/>
                            <a:latin typeface="Cambria Math" panose="02040503050406030204" pitchFamily="18" charset="0"/>
                            <a:ea typeface="宋体" panose="02010600030101010101" pitchFamily="2" charset="-122"/>
                          </a:rPr>
                          <m:t>Iz</m:t>
                        </m:r>
                      </m:den>
                    </m:f>
                  </m:oMath>
                </a14:m>
                <a:r>
                  <a:rPr lang="en-US" altLang="zh-CN" sz="2800" kern="100" dirty="0">
                    <a:effectLst/>
                    <a:latin typeface="微软雅黑" panose="020B0503020204020204" pitchFamily="34" charset="-122"/>
                    <a:ea typeface="微软雅黑" panose="020B0503020204020204" pitchFamily="34" charset="-122"/>
                  </a:rPr>
                  <a:t>y     (3-38)</a:t>
                </a:r>
                <a:endParaRPr lang="zh-CN" altLang="zh-CN" sz="2800" kern="100" dirty="0">
                  <a:effectLst/>
                  <a:latin typeface="微软雅黑" panose="020B0503020204020204" pitchFamily="34" charset="-122"/>
                  <a:ea typeface="微软雅黑" panose="020B0503020204020204" pitchFamily="34" charset="-122"/>
                </a:endParaRPr>
              </a:p>
              <a:p>
                <a:pPr algn="l"/>
                <a:r>
                  <a:rPr lang="zh-CN" altLang="zh-CN" sz="2800" kern="100" dirty="0">
                    <a:effectLst/>
                    <a:latin typeface="微软雅黑" panose="020B0503020204020204" pitchFamily="34" charset="-122"/>
                    <a:ea typeface="微软雅黑" panose="020B0503020204020204" pitchFamily="34" charset="-122"/>
                  </a:rPr>
                  <a:t>式中，</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为弯矩</a:t>
                </a:r>
                <a:r>
                  <a:rPr lang="en-US" altLang="zh-CN" sz="2800" kern="100" dirty="0">
                    <a:effectLst/>
                    <a:latin typeface="微软雅黑" panose="020B0503020204020204" pitchFamily="34" charset="-122"/>
                    <a:ea typeface="微软雅黑" panose="020B0503020204020204" pitchFamily="34" charset="-122"/>
                  </a:rPr>
                  <a:t>(Nm)</a:t>
                </a:r>
                <a:r>
                  <a:rPr lang="zh-CN" altLang="zh-CN"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algn="l"/>
                <a:r>
                  <a:rPr lang="en-US" altLang="zh-CN" sz="2800" kern="100" dirty="0" err="1">
                    <a:effectLst/>
                    <a:latin typeface="微软雅黑" panose="020B0503020204020204" pitchFamily="34" charset="-122"/>
                    <a:ea typeface="微软雅黑" panose="020B0503020204020204" pitchFamily="34" charset="-122"/>
                  </a:rPr>
                  <a:t>Iz</a:t>
                </a:r>
                <a:r>
                  <a:rPr lang="zh-CN" altLang="zh-CN" sz="2800" kern="100" dirty="0">
                    <a:effectLst/>
                    <a:latin typeface="微软雅黑" panose="020B0503020204020204" pitchFamily="34" charset="-122"/>
                    <a:ea typeface="微软雅黑" panose="020B0503020204020204" pitchFamily="34" charset="-122"/>
                  </a:rPr>
                  <a:t>为横截面对中性轴的轴惯性矩</a:t>
                </a:r>
                <a:r>
                  <a:rPr lang="en-US" altLang="zh-CN" sz="2800" kern="100" dirty="0">
                    <a:effectLst/>
                    <a:latin typeface="微软雅黑" panose="020B0503020204020204" pitchFamily="34" charset="-122"/>
                    <a:ea typeface="微软雅黑" panose="020B0503020204020204" pitchFamily="34" charset="-122"/>
                  </a:rPr>
                  <a:t>(m</a:t>
                </a:r>
                <a:r>
                  <a:rPr lang="en-US" altLang="zh-CN" sz="2800" kern="100" baseline="300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或</a:t>
                </a:r>
                <a:r>
                  <a:rPr lang="en-US" altLang="zh-CN" sz="2800" kern="100" dirty="0">
                    <a:effectLst/>
                    <a:latin typeface="微软雅黑" panose="020B0503020204020204" pitchFamily="34" charset="-122"/>
                    <a:ea typeface="微软雅黑" panose="020B0503020204020204" pitchFamily="34" charset="-122"/>
                  </a:rPr>
                  <a:t>mm</a:t>
                </a:r>
                <a:r>
                  <a:rPr lang="en-US" altLang="zh-CN" sz="2800" kern="100" baseline="30000" dirty="0">
                    <a:effectLst/>
                    <a:latin typeface="微软雅黑" panose="020B0503020204020204" pitchFamily="34" charset="-122"/>
                    <a:ea typeface="微软雅黑" panose="020B0503020204020204" pitchFamily="34" charset="-122"/>
                  </a:rPr>
                  <a:t>4</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algn="l"/>
                <a:r>
                  <a:rPr lang="en-US" altLang="zh-CN" sz="2800" kern="100" dirty="0" err="1">
                    <a:effectLst/>
                    <a:latin typeface="微软雅黑" panose="020B0503020204020204" pitchFamily="34" charset="-122"/>
                    <a:ea typeface="微软雅黑" panose="020B0503020204020204" pitchFamily="34" charset="-122"/>
                  </a:rPr>
                  <a:t>Iz</a:t>
                </a:r>
                <a:r>
                  <a:rPr lang="en-US" altLang="zh-CN" sz="2800" kern="100" dirty="0">
                    <a:effectLst/>
                    <a:latin typeface="微软雅黑" panose="020B0503020204020204" pitchFamily="34" charset="-122"/>
                    <a:ea typeface="微软雅黑" panose="020B0503020204020204" pitchFamily="34" charset="-122"/>
                  </a:rPr>
                  <a:t>=</a:t>
                </a:r>
                <a14:m>
                  <m:oMath xmlns:m="http://schemas.openxmlformats.org/officeDocument/2006/math">
                    <m:nary>
                      <m:naryPr>
                        <m:limLoc m:val="subSup"/>
                        <m:ctrlPr>
                          <a:rPr lang="zh-CN" altLang="zh-CN" sz="2800" i="1" kern="100">
                            <a:effectLst/>
                            <a:latin typeface="Cambria Math" panose="02040503050406030204" pitchFamily="18" charset="0"/>
                            <a:ea typeface="Cambria Math" panose="02040503050406030204" pitchFamily="18" charset="0"/>
                          </a:rPr>
                        </m:ctrlPr>
                      </m:naryPr>
                      <m:sub>
                        <m:r>
                          <m:rPr>
                            <m:sty m:val="p"/>
                          </m:rPr>
                          <a:rPr lang="en-US" altLang="zh-CN" sz="2800" kern="100">
                            <a:effectLst/>
                            <a:latin typeface="Cambria Math" panose="02040503050406030204" pitchFamily="18" charset="0"/>
                            <a:ea typeface="宋体" panose="02010600030101010101" pitchFamily="2" charset="-122"/>
                          </a:rPr>
                          <m:t>A</m:t>
                        </m:r>
                      </m:sub>
                      <m:sup>
                        <m:r>
                          <a:rPr lang="en-US" altLang="zh-CN" sz="2800" b="0" i="1" kern="100" smtClean="0">
                            <a:effectLst/>
                            <a:latin typeface="Cambria Math" panose="02040503050406030204" pitchFamily="18" charset="0"/>
                            <a:ea typeface="宋体" panose="02010600030101010101" pitchFamily="2" charset="-122"/>
                          </a:rPr>
                          <m:t> </m:t>
                        </m:r>
                      </m:sup>
                      <m:e>
                        <m:sSup>
                          <m:sSupPr>
                            <m:ctrlPr>
                              <a:rPr lang="zh-CN" altLang="zh-CN" sz="2800" i="1" kern="100">
                                <a:effectLst/>
                                <a:latin typeface="Cambria Math" panose="02040503050406030204" pitchFamily="18" charset="0"/>
                                <a:ea typeface="Cambria Math" panose="02040503050406030204" pitchFamily="18" charset="0"/>
                              </a:rPr>
                            </m:ctrlPr>
                          </m:sSupPr>
                          <m:e>
                            <m:r>
                              <m:rPr>
                                <m:sty m:val="p"/>
                              </m:rPr>
                              <a:rPr lang="en-US" altLang="zh-CN" sz="2800" kern="100">
                                <a:effectLst/>
                                <a:latin typeface="Cambria Math" panose="02040503050406030204" pitchFamily="18" charset="0"/>
                                <a:ea typeface="宋体" panose="02010600030101010101" pitchFamily="2" charset="-122"/>
                              </a:rPr>
                              <m:t>y</m:t>
                            </m:r>
                          </m:e>
                          <m:sup>
                            <m:r>
                              <a:rPr lang="en-US" altLang="zh-CN" sz="2800" kern="100">
                                <a:effectLst/>
                                <a:latin typeface="Cambria Math" panose="02040503050406030204" pitchFamily="18" charset="0"/>
                                <a:ea typeface="宋体" panose="02010600030101010101" pitchFamily="2" charset="-122"/>
                              </a:rPr>
                              <m:t>2</m:t>
                            </m:r>
                          </m:sup>
                        </m:sSup>
                      </m:e>
                    </m:nary>
                  </m:oMath>
                </a14:m>
                <a:r>
                  <a:rPr lang="en-US" altLang="zh-CN" sz="2800" kern="100" dirty="0" err="1">
                    <a:effectLst/>
                    <a:latin typeface="微软雅黑" panose="020B0503020204020204" pitchFamily="34" charset="-122"/>
                    <a:ea typeface="微软雅黑" panose="020B0503020204020204" pitchFamily="34" charset="-122"/>
                  </a:rPr>
                  <a:t>dA</a:t>
                </a:r>
                <a:r>
                  <a:rPr lang="zh-CN" altLang="zh-CN" sz="2800" kern="100" dirty="0">
                    <a:effectLst/>
                    <a:latin typeface="微软雅黑" panose="020B0503020204020204" pitchFamily="34" charset="-122"/>
                    <a:ea typeface="微软雅黑" panose="020B0503020204020204" pitchFamily="34" charset="-122"/>
                  </a:rPr>
                  <a:t>，</a:t>
                </a:r>
              </a:p>
              <a:p>
                <a:pPr algn="l"/>
                <a:r>
                  <a:rPr lang="zh-CN" altLang="zh-CN" sz="2800" kern="100" dirty="0">
                    <a:effectLst/>
                    <a:latin typeface="微软雅黑" panose="020B0503020204020204" pitchFamily="34" charset="-122"/>
                    <a:ea typeface="微软雅黑" panose="020B0503020204020204" pitchFamily="34" charset="-122"/>
                  </a:rPr>
                  <a:t>是一个仅与截面形状和尺寸有关的几何量。</a:t>
                </a:r>
              </a:p>
            </p:txBody>
          </p:sp>
        </mc:Choice>
        <mc:Fallback xmlns="">
          <p:sp>
            <p:nvSpPr>
              <p:cNvPr id="22" name="文本框 21">
                <a:extLst>
                  <a:ext uri="{FF2B5EF4-FFF2-40B4-BE49-F238E27FC236}">
                    <a16:creationId xmlns:a16="http://schemas.microsoft.com/office/drawing/2014/main" id="{657A6959-4BDC-F19A-8DF7-D783A3999382}"/>
                  </a:ext>
                </a:extLst>
              </p:cNvPr>
              <p:cNvSpPr txBox="1">
                <a:spLocks noRot="1" noChangeAspect="1" noMove="1" noResize="1" noEditPoints="1" noAdjustHandles="1" noChangeArrowheads="1" noChangeShapeType="1" noTextEdit="1"/>
              </p:cNvSpPr>
              <p:nvPr/>
            </p:nvSpPr>
            <p:spPr>
              <a:xfrm>
                <a:off x="939096" y="660031"/>
                <a:ext cx="9422354" cy="4655377"/>
              </a:xfrm>
              <a:prstGeom prst="rect">
                <a:avLst/>
              </a:prstGeom>
              <a:blipFill>
                <a:blip r:embed="rId18"/>
                <a:stretch>
                  <a:fillRect l="-1294" t="-1309" r="-5175" b="-2618"/>
                </a:stretch>
              </a:blipFill>
            </p:spPr>
            <p:txBody>
              <a:bodyPr/>
              <a:lstStyle/>
              <a:p>
                <a:r>
                  <a:rPr lang="zh-CN" altLang="en-US">
                    <a:noFill/>
                  </a:rPr>
                  <a:t> </a:t>
                </a:r>
              </a:p>
            </p:txBody>
          </p:sp>
        </mc:Fallback>
      </mc:AlternateContent>
      <p:pic>
        <p:nvPicPr>
          <p:cNvPr id="23" name="图片 22">
            <a:extLst>
              <a:ext uri="{FF2B5EF4-FFF2-40B4-BE49-F238E27FC236}">
                <a16:creationId xmlns:a16="http://schemas.microsoft.com/office/drawing/2014/main" id="{2922BA1B-1FFC-AEC1-F0BA-B97336DC44D9}"/>
              </a:ext>
            </a:extLst>
          </p:cNvPr>
          <p:cNvPicPr>
            <a:picLocks noChangeAspect="1"/>
          </p:cNvPicPr>
          <p:nvPr/>
        </p:nvPicPr>
        <p:blipFill>
          <a:blip r:embed="rId19"/>
          <a:stretch>
            <a:fillRect/>
          </a:stretch>
        </p:blipFill>
        <p:spPr>
          <a:xfrm>
            <a:off x="7981940" y="3654546"/>
            <a:ext cx="4032145" cy="2538759"/>
          </a:xfrm>
          <a:prstGeom prst="rect">
            <a:avLst/>
          </a:prstGeom>
        </p:spPr>
      </p:pic>
    </p:spTree>
    <p:extLst>
      <p:ext uri="{BB962C8B-B14F-4D97-AF65-F5344CB8AC3E}">
        <p14:creationId xmlns:p14="http://schemas.microsoft.com/office/powerpoint/2010/main" val="732104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AC2CAC9-F4FF-481C-C2BC-06AF92E45FBD}"/>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D95EC00D-68AA-0BCB-1657-5AB998953914}"/>
              </a:ext>
            </a:extLst>
          </p:cNvPr>
          <p:cNvSpPr>
            <a:spLocks noGrp="1"/>
          </p:cNvSpPr>
          <p:nvPr>
            <p:ph type="sldNum" sz="quarter" idx="12"/>
          </p:nvPr>
        </p:nvSpPr>
        <p:spPr/>
        <p:txBody>
          <a:bodyPr/>
          <a:lstStyle/>
          <a:p>
            <a:fld id="{49AE70B2-8BF9-45C0-BB95-33D1B9D3A854}" type="slidenum">
              <a:rPr lang="zh-CN" altLang="en-US" smtClean="0"/>
              <a:t>113</a:t>
            </a:fld>
            <a:endParaRPr lang="zh-CN" altLang="en-US"/>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68260095-063C-A12B-5D30-9A048CBA0ECE}"/>
                  </a:ext>
                </a:extLst>
              </p:cNvPr>
              <p:cNvSpPr txBox="1"/>
              <p:nvPr/>
            </p:nvSpPr>
            <p:spPr>
              <a:xfrm>
                <a:off x="1276350" y="980951"/>
                <a:ext cx="7486650" cy="4524893"/>
              </a:xfrm>
              <a:prstGeom prst="rect">
                <a:avLst/>
              </a:prstGeom>
              <a:noFill/>
            </p:spPr>
            <p:txBody>
              <a:bodyPr wrap="square">
                <a:spAutoFit/>
              </a:bodyPr>
              <a:lstStyle/>
              <a:p>
                <a:pPr indent="266700" algn="l">
                  <a:lnSpc>
                    <a:spcPts val="38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横截面上任一点的正应力与该点到中性轴的距离</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成正比，在距中性轴等远处各点的正应力相等。正应力的分布如图</a:t>
                </a:r>
                <a:r>
                  <a:rPr lang="en-US" altLang="zh-CN" sz="2800" kern="100" dirty="0">
                    <a:effectLst/>
                    <a:latin typeface="微软雅黑" panose="020B0503020204020204" pitchFamily="34" charset="-122"/>
                    <a:ea typeface="微软雅黑" panose="020B0503020204020204" pitchFamily="34" charset="-122"/>
                  </a:rPr>
                  <a:t>3-69</a:t>
                </a:r>
                <a:r>
                  <a:rPr lang="zh-CN" altLang="zh-CN" sz="2800" kern="100" dirty="0">
                    <a:effectLst/>
                    <a:latin typeface="微软雅黑" panose="020B0503020204020204" pitchFamily="34" charset="-122"/>
                    <a:ea typeface="微软雅黑" panose="020B0503020204020204" pitchFamily="34" charset="-122"/>
                  </a:rPr>
                  <a:t>所示。</a:t>
                </a:r>
              </a:p>
              <a:p>
                <a:pPr indent="266700" algn="l">
                  <a:lnSpc>
                    <a:spcPts val="38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在中性轴</a:t>
                </a:r>
                <a:r>
                  <a:rPr lang="en-US" altLang="zh-CN" sz="2800" kern="100" dirty="0">
                    <a:effectLst/>
                    <a:latin typeface="微软雅黑" panose="020B0503020204020204" pitchFamily="34" charset="-122"/>
                    <a:ea typeface="微软雅黑" panose="020B0503020204020204" pitchFamily="34" charset="-122"/>
                  </a:rPr>
                  <a:t>(y=0)</a:t>
                </a:r>
                <a:r>
                  <a:rPr lang="zh-CN" altLang="zh-CN" sz="2800" kern="100" dirty="0">
                    <a:effectLst/>
                    <a:latin typeface="微软雅黑" panose="020B0503020204020204" pitchFamily="34" charset="-122"/>
                    <a:ea typeface="微软雅黑" panose="020B0503020204020204" pitchFamily="34" charset="-122"/>
                  </a:rPr>
                  <a:t>上，各点的正应力为零；在中性轴的两侧，其各点的应力分别为拉应力和压应力。在离中性轴最远处</a:t>
                </a:r>
                <a:r>
                  <a:rPr lang="en-US" altLang="zh-CN" sz="2800" kern="100" dirty="0">
                    <a:effectLst/>
                    <a:latin typeface="微软雅黑" panose="020B0503020204020204" pitchFamily="34" charset="-122"/>
                    <a:ea typeface="微软雅黑" panose="020B0503020204020204" pitchFamily="34" charset="-122"/>
                  </a:rPr>
                  <a:t>(y=</a:t>
                </a:r>
                <a:r>
                  <a:rPr lang="en-US" altLang="zh-CN" sz="2800" kern="100" dirty="0" err="1">
                    <a:effectLst/>
                    <a:latin typeface="微软雅黑" panose="020B0503020204020204" pitchFamily="34" charset="-122"/>
                    <a:ea typeface="微软雅黑" panose="020B0503020204020204" pitchFamily="34" charset="-122"/>
                  </a:rPr>
                  <a:t>y</a:t>
                </a:r>
                <a:r>
                  <a:rPr lang="en-US" altLang="zh-CN" sz="2800" kern="100" baseline="-25000" dirty="0" err="1">
                    <a:effectLst/>
                    <a:latin typeface="微软雅黑" panose="020B0503020204020204" pitchFamily="34" charset="-122"/>
                    <a:ea typeface="微软雅黑" panose="020B0503020204020204" pitchFamily="34" charset="-122"/>
                  </a:rPr>
                  <a:t>max</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，产生最大正应力</a:t>
                </a:r>
              </a:p>
              <a:p>
                <a:pPr indent="266700" algn="just">
                  <a:lnSpc>
                    <a:spcPts val="3800"/>
                  </a:lnSpc>
                </a:pP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ts val="3800"/>
                  </a:lnSpc>
                </a:pPr>
                <a:r>
                  <a:rPr lang="zh-CN" altLang="zh-CN" sz="2800" kern="100" dirty="0">
                    <a:effectLst/>
                    <a:latin typeface="微软雅黑" panose="020B0503020204020204" pitchFamily="34" charset="-122"/>
                    <a:ea typeface="微软雅黑" panose="020B0503020204020204" pitchFamily="34" charset="-122"/>
                  </a:rPr>
                  <a:t>σ</a:t>
                </a:r>
                <a:r>
                  <a:rPr lang="en-US" altLang="zh-CN" sz="2800" kern="100" baseline="-25000" dirty="0">
                    <a:effectLst/>
                    <a:latin typeface="微软雅黑" panose="020B0503020204020204" pitchFamily="34" charset="-122"/>
                    <a:ea typeface="微软雅黑" panose="020B0503020204020204" pitchFamily="34" charset="-122"/>
                  </a:rPr>
                  <a:t>max</a:t>
                </a:r>
                <a:r>
                  <a:rPr lang="en-US" altLang="zh-CN" sz="2800" kern="100" dirty="0">
                    <a:effectLst/>
                    <a:latin typeface="微软雅黑" panose="020B0503020204020204" pitchFamily="34" charset="-122"/>
                    <a:ea typeface="微软雅黑" panose="020B0503020204020204" pitchFamily="34" charset="-122"/>
                  </a:rPr>
                  <a:t>=</a:t>
                </a:r>
                <a14:m>
                  <m:oMath xmlns:m="http://schemas.openxmlformats.org/officeDocument/2006/math">
                    <m:f>
                      <m:fPr>
                        <m:ctrlPr>
                          <a:rPr lang="zh-CN" altLang="zh-CN" sz="2800" i="1" kern="100">
                            <a:effectLst/>
                            <a:latin typeface="Cambria Math" panose="02040503050406030204" pitchFamily="18" charset="0"/>
                            <a:ea typeface="Cambria Math" panose="02040503050406030204" pitchFamily="18" charset="0"/>
                          </a:rPr>
                        </m:ctrlPr>
                      </m:fPr>
                      <m:num>
                        <m:r>
                          <m:rPr>
                            <m:sty m:val="p"/>
                          </m:rPr>
                          <a:rPr lang="en-US" altLang="zh-CN" sz="2800" kern="100">
                            <a:effectLst/>
                            <a:latin typeface="Cambria Math" panose="02040503050406030204" pitchFamily="18" charset="0"/>
                            <a:ea typeface="宋体" panose="02010600030101010101" pitchFamily="2" charset="-122"/>
                          </a:rPr>
                          <m:t>M</m:t>
                        </m:r>
                      </m:num>
                      <m:den>
                        <m:r>
                          <m:rPr>
                            <m:sty m:val="p"/>
                          </m:rPr>
                          <a:rPr lang="en-US" altLang="zh-CN" sz="2800" kern="100">
                            <a:effectLst/>
                            <a:latin typeface="Cambria Math" panose="02040503050406030204" pitchFamily="18" charset="0"/>
                            <a:ea typeface="宋体" panose="02010600030101010101" pitchFamily="2" charset="-122"/>
                          </a:rPr>
                          <m:t>Iy</m:t>
                        </m:r>
                      </m:den>
                    </m:f>
                  </m:oMath>
                </a14:m>
                <a:r>
                  <a:rPr lang="en-US" altLang="zh-CN" sz="2800" kern="100" dirty="0" err="1">
                    <a:effectLst/>
                    <a:latin typeface="微软雅黑" panose="020B0503020204020204" pitchFamily="34" charset="-122"/>
                    <a:ea typeface="微软雅黑" panose="020B0503020204020204" pitchFamily="34" charset="-122"/>
                  </a:rPr>
                  <a:t>y</a:t>
                </a:r>
                <a:r>
                  <a:rPr lang="en-US" altLang="zh-CN" sz="2800" kern="100" baseline="-25000" dirty="0" err="1">
                    <a:effectLst/>
                    <a:latin typeface="微软雅黑" panose="020B0503020204020204" pitchFamily="34" charset="-122"/>
                    <a:ea typeface="微软雅黑" panose="020B0503020204020204" pitchFamily="34" charset="-122"/>
                  </a:rPr>
                  <a:t>max</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   (3-39)</a:t>
                </a:r>
                <a:endParaRPr lang="zh-CN" altLang="zh-CN" sz="2800" kern="100" dirty="0">
                  <a:effectLst/>
                  <a:latin typeface="微软雅黑" panose="020B0503020204020204" pitchFamily="34" charset="-122"/>
                  <a:ea typeface="微软雅黑" panose="020B0503020204020204" pitchFamily="34" charset="-122"/>
                </a:endParaRPr>
              </a:p>
            </p:txBody>
          </p:sp>
        </mc:Choice>
        <mc:Fallback xmlns="">
          <p:sp>
            <p:nvSpPr>
              <p:cNvPr id="5" name="文本框 4">
                <a:extLst>
                  <a:ext uri="{FF2B5EF4-FFF2-40B4-BE49-F238E27FC236}">
                    <a16:creationId xmlns:a16="http://schemas.microsoft.com/office/drawing/2014/main" id="{68260095-063C-A12B-5D30-9A048CBA0ECE}"/>
                  </a:ext>
                </a:extLst>
              </p:cNvPr>
              <p:cNvSpPr txBox="1">
                <a:spLocks noRot="1" noChangeAspect="1" noMove="1" noResize="1" noEditPoints="1" noAdjustHandles="1" noChangeArrowheads="1" noChangeShapeType="1" noTextEdit="1"/>
              </p:cNvSpPr>
              <p:nvPr/>
            </p:nvSpPr>
            <p:spPr>
              <a:xfrm>
                <a:off x="1276350" y="980951"/>
                <a:ext cx="7486650" cy="4524893"/>
              </a:xfrm>
              <a:prstGeom prst="rect">
                <a:avLst/>
              </a:prstGeom>
              <a:blipFill>
                <a:blip r:embed="rId16"/>
                <a:stretch>
                  <a:fillRect l="-1627" t="-1078" r="-814"/>
                </a:stretch>
              </a:blipFill>
            </p:spPr>
            <p:txBody>
              <a:bodyPr/>
              <a:lstStyle/>
              <a:p>
                <a:r>
                  <a:rPr lang="zh-CN" altLang="en-US">
                    <a:noFill/>
                  </a:rPr>
                  <a:t> </a:t>
                </a:r>
              </a:p>
            </p:txBody>
          </p:sp>
        </mc:Fallback>
      </mc:AlternateContent>
      <p:sp>
        <p:nvSpPr>
          <p:cNvPr id="6" name="矩形 5">
            <a:extLst>
              <a:ext uri="{FF2B5EF4-FFF2-40B4-BE49-F238E27FC236}">
                <a16:creationId xmlns:a16="http://schemas.microsoft.com/office/drawing/2014/main" id="{11CE5D7C-0F3D-2991-6C36-8FC5AD968CC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a:extLst>
              <a:ext uri="{FF2B5EF4-FFF2-40B4-BE49-F238E27FC236}">
                <a16:creationId xmlns:a16="http://schemas.microsoft.com/office/drawing/2014/main" id="{D6508306-F641-6F92-5EFA-86A84EA2715D}"/>
              </a:ext>
            </a:extLst>
          </p:cNvPr>
          <p:cNvGrpSpPr/>
          <p:nvPr/>
        </p:nvGrpSpPr>
        <p:grpSpPr>
          <a:xfrm>
            <a:off x="0" y="0"/>
            <a:ext cx="1376624" cy="1371254"/>
            <a:chOff x="0" y="0"/>
            <a:chExt cx="1376624" cy="1371254"/>
          </a:xfrm>
        </p:grpSpPr>
        <p:sp>
          <p:nvSpPr>
            <p:cNvPr id="8" name="Freeform 113">
              <a:extLst>
                <a:ext uri="{FF2B5EF4-FFF2-40B4-BE49-F238E27FC236}">
                  <a16:creationId xmlns:a16="http://schemas.microsoft.com/office/drawing/2014/main" id="{4EBC7B1C-DB17-9A00-13AE-0789247884EF}"/>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4">
              <a:extLst>
                <a:ext uri="{FF2B5EF4-FFF2-40B4-BE49-F238E27FC236}">
                  <a16:creationId xmlns:a16="http://schemas.microsoft.com/office/drawing/2014/main" id="{36A41712-C1CD-53D4-1EC6-B8B2C8B42EBA}"/>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5">
              <a:extLst>
                <a:ext uri="{FF2B5EF4-FFF2-40B4-BE49-F238E27FC236}">
                  <a16:creationId xmlns:a16="http://schemas.microsoft.com/office/drawing/2014/main" id="{84445199-A3F7-2DB1-B5CD-EB0B2B2CE6A1}"/>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7">
              <a:extLst>
                <a:ext uri="{FF2B5EF4-FFF2-40B4-BE49-F238E27FC236}">
                  <a16:creationId xmlns:a16="http://schemas.microsoft.com/office/drawing/2014/main" id="{A3CB366F-6B1E-07E5-47EB-9A856451F842}"/>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20">
              <a:extLst>
                <a:ext uri="{FF2B5EF4-FFF2-40B4-BE49-F238E27FC236}">
                  <a16:creationId xmlns:a16="http://schemas.microsoft.com/office/drawing/2014/main" id="{CAF702A7-92A6-BDA9-EB6D-D98C6C6CE760}"/>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3" name="Freeform 118">
              <a:extLst>
                <a:ext uri="{FF2B5EF4-FFF2-40B4-BE49-F238E27FC236}">
                  <a16:creationId xmlns:a16="http://schemas.microsoft.com/office/drawing/2014/main" id="{147231CD-E2FF-9838-2959-1478D519D79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4" name="Freeform 118">
              <a:extLst>
                <a:ext uri="{FF2B5EF4-FFF2-40B4-BE49-F238E27FC236}">
                  <a16:creationId xmlns:a16="http://schemas.microsoft.com/office/drawing/2014/main" id="{ACD5593E-C648-5F96-AE84-B70B7567BC3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5" name="직사각형 45">
            <a:extLst>
              <a:ext uri="{FF2B5EF4-FFF2-40B4-BE49-F238E27FC236}">
                <a16:creationId xmlns:a16="http://schemas.microsoft.com/office/drawing/2014/main" id="{0ADF2BEC-7A9E-723C-57F8-4231654402B5}"/>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6" name="文本框 15">
            <a:extLst>
              <a:ext uri="{FF2B5EF4-FFF2-40B4-BE49-F238E27FC236}">
                <a16:creationId xmlns:a16="http://schemas.microsoft.com/office/drawing/2014/main" id="{032178BA-420C-06F0-C549-94299184A756}"/>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7" name="组合 16">
            <a:extLst>
              <a:ext uri="{FF2B5EF4-FFF2-40B4-BE49-F238E27FC236}">
                <a16:creationId xmlns:a16="http://schemas.microsoft.com/office/drawing/2014/main" id="{252A2A2E-A26C-2F9A-719E-850B9FD0EA5A}"/>
              </a:ext>
            </a:extLst>
          </p:cNvPr>
          <p:cNvGrpSpPr/>
          <p:nvPr/>
        </p:nvGrpSpPr>
        <p:grpSpPr>
          <a:xfrm>
            <a:off x="8694421" y="160383"/>
            <a:ext cx="498667" cy="608282"/>
            <a:chOff x="9473648" y="1406690"/>
            <a:chExt cx="1107403" cy="1222002"/>
          </a:xfrm>
        </p:grpSpPr>
        <p:pic>
          <p:nvPicPr>
            <p:cNvPr id="18" name="图片 17">
              <a:extLst>
                <a:ext uri="{FF2B5EF4-FFF2-40B4-BE49-F238E27FC236}">
                  <a16:creationId xmlns:a16="http://schemas.microsoft.com/office/drawing/2014/main" id="{D93F55D9-3130-22D0-761D-F0174DDBA253}"/>
                </a:ext>
              </a:extLst>
            </p:cNvPr>
            <p:cNvPicPr>
              <a:picLocks noChangeAspect="1"/>
            </p:cNvPicPr>
            <p:nvPr>
              <p:custDataLst>
                <p:tags r:id="rId6"/>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9" name="图片 18">
              <a:extLst>
                <a:ext uri="{FF2B5EF4-FFF2-40B4-BE49-F238E27FC236}">
                  <a16:creationId xmlns:a16="http://schemas.microsoft.com/office/drawing/2014/main" id="{04795006-96AB-EFFB-FE2C-9249FEEC7D5B}"/>
                </a:ext>
              </a:extLst>
            </p:cNvPr>
            <p:cNvPicPr>
              <a:picLocks noChangeAspect="1"/>
            </p:cNvPicPr>
            <p:nvPr>
              <p:custDataLst>
                <p:tags r:id="rId7"/>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20" name="组合 19">
            <a:extLst>
              <a:ext uri="{FF2B5EF4-FFF2-40B4-BE49-F238E27FC236}">
                <a16:creationId xmlns:a16="http://schemas.microsoft.com/office/drawing/2014/main" id="{C4688311-86AC-0D5A-9F88-4891192A93D4}"/>
              </a:ext>
            </a:extLst>
          </p:cNvPr>
          <p:cNvGrpSpPr/>
          <p:nvPr/>
        </p:nvGrpSpPr>
        <p:grpSpPr>
          <a:xfrm>
            <a:off x="9370244" y="122035"/>
            <a:ext cx="2821756" cy="504000"/>
            <a:chOff x="0" y="4216400"/>
            <a:chExt cx="3290629" cy="866458"/>
          </a:xfrm>
          <a:solidFill>
            <a:srgbClr val="4679A7"/>
          </a:solidFill>
        </p:grpSpPr>
        <p:sp>
          <p:nvSpPr>
            <p:cNvPr id="21" name="íṩ1íde">
              <a:extLst>
                <a:ext uri="{FF2B5EF4-FFF2-40B4-BE49-F238E27FC236}">
                  <a16:creationId xmlns:a16="http://schemas.microsoft.com/office/drawing/2014/main" id="{9EBE56C2-322C-9817-00E8-396AD33FD8C7}"/>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2" name="MH_SubTitle_1">
              <a:extLst>
                <a:ext uri="{FF2B5EF4-FFF2-40B4-BE49-F238E27FC236}">
                  <a16:creationId xmlns:a16="http://schemas.microsoft.com/office/drawing/2014/main" id="{076DF19C-1BE6-705B-1FDF-2D81F3A6F5E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4" name="图片 23">
            <a:extLst>
              <a:ext uri="{FF2B5EF4-FFF2-40B4-BE49-F238E27FC236}">
                <a16:creationId xmlns:a16="http://schemas.microsoft.com/office/drawing/2014/main" id="{633F2413-2834-8E29-B431-27ABC5993FF7}"/>
              </a:ext>
            </a:extLst>
          </p:cNvPr>
          <p:cNvPicPr>
            <a:picLocks noChangeAspect="1"/>
          </p:cNvPicPr>
          <p:nvPr/>
        </p:nvPicPr>
        <p:blipFill>
          <a:blip r:embed="rId19"/>
          <a:stretch>
            <a:fillRect/>
          </a:stretch>
        </p:blipFill>
        <p:spPr>
          <a:xfrm>
            <a:off x="8685614" y="2824162"/>
            <a:ext cx="3380949" cy="2462213"/>
          </a:xfrm>
          <a:prstGeom prst="rect">
            <a:avLst/>
          </a:prstGeom>
        </p:spPr>
      </p:pic>
    </p:spTree>
    <p:extLst>
      <p:ext uri="{BB962C8B-B14F-4D97-AF65-F5344CB8AC3E}">
        <p14:creationId xmlns:p14="http://schemas.microsoft.com/office/powerpoint/2010/main" val="2989157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22" presetClass="entr" presetSubtype="8" fill="hold" nodeType="withEffect">
                                  <p:stCondLst>
                                    <p:cond delay="25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250"/>
                                        <p:tgtEl>
                                          <p:spTgt spid="17"/>
                                        </p:tgtEl>
                                      </p:cBhvr>
                                    </p:animEffect>
                                  </p:childTnLst>
                                </p:cTn>
                              </p:par>
                              <p:par>
                                <p:cTn id="19" presetID="2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bldLvl="0" animBg="1"/>
      <p:bldP spid="16"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D76339B-1EB0-EB20-FB00-83DE955BB22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EF3F42A-AC52-5E05-E437-4A39923339D3}"/>
              </a:ext>
            </a:extLst>
          </p:cNvPr>
          <p:cNvSpPr>
            <a:spLocks noGrp="1"/>
          </p:cNvSpPr>
          <p:nvPr>
            <p:ph type="sldNum" sz="quarter" idx="12"/>
          </p:nvPr>
        </p:nvSpPr>
        <p:spPr/>
        <p:txBody>
          <a:bodyPr/>
          <a:lstStyle/>
          <a:p>
            <a:fld id="{49AE70B2-8BF9-45C0-BB95-33D1B9D3A854}" type="slidenum">
              <a:rPr lang="zh-CN" altLang="en-US" smtClean="0"/>
              <a:t>114</a:t>
            </a:fld>
            <a:endParaRPr lang="zh-CN" altLang="en-US"/>
          </a:p>
        </p:txBody>
      </p:sp>
      <p:sp>
        <p:nvSpPr>
          <p:cNvPr id="4" name="矩形 3">
            <a:extLst>
              <a:ext uri="{FF2B5EF4-FFF2-40B4-BE49-F238E27FC236}">
                <a16:creationId xmlns:a16="http://schemas.microsoft.com/office/drawing/2014/main" id="{A3005B27-843F-9D7E-893C-C8FE497D9EC3}"/>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6440A4A-9B3B-9710-356B-D94D63FC3C6F}"/>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F2E4A8A8-61A7-BCF6-6A37-2C91B0547091}"/>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9172A671-D04D-66DD-3B2F-DB4F64FA0D87}"/>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C84EF50C-A48C-9B78-661F-91AE860202A7}"/>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9FDF704E-EF36-9929-674F-409D72B420FE}"/>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E742B47E-AD1B-4F48-FBB0-7507478183C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9DE43CD-32B5-1A57-9845-553357B80969}"/>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150DF042-9FCA-AE5B-0942-FAE5848D4642}"/>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8670AC1C-6E69-965A-832F-96BAA0A044C4}"/>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525BC5B4-3BE6-E61C-01F4-9369AAA85E72}"/>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5C9C5110-34BC-9A7F-B365-F506124C842F}"/>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B9340896-BA71-8AA3-A0D2-9D34CC25107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95A57153-BDC6-1B50-C372-5A18A6A6B515}"/>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172C7F72-D865-92D9-862E-B08C20A72C5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1A9DAB67-75DA-2797-B588-93367DB84B2A}"/>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945A0EE-EF9B-5F93-513B-C2FC5A677F3B}"/>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xmlns:a14="http://schemas.microsoft.com/office/drawing/2010/main">
        <mc:Choice Requires="a14">
          <p:sp>
            <p:nvSpPr>
              <p:cNvPr id="22" name="文本框 21">
                <a:extLst>
                  <a:ext uri="{FF2B5EF4-FFF2-40B4-BE49-F238E27FC236}">
                    <a16:creationId xmlns:a16="http://schemas.microsoft.com/office/drawing/2014/main" id="{920D5136-1E31-71B1-C9FC-06F6844E676C}"/>
                  </a:ext>
                </a:extLst>
              </p:cNvPr>
              <p:cNvSpPr txBox="1"/>
              <p:nvPr/>
            </p:nvSpPr>
            <p:spPr>
              <a:xfrm>
                <a:off x="1095375" y="770713"/>
                <a:ext cx="10482225" cy="5339475"/>
              </a:xfrm>
              <a:prstGeom prst="rect">
                <a:avLst/>
              </a:prstGeom>
              <a:noFill/>
            </p:spPr>
            <p:txBody>
              <a:bodyPr wrap="square">
                <a:spAutoFit/>
              </a:bodyPr>
              <a:lstStyle/>
              <a:p>
                <a:pPr indent="266700" algn="l">
                  <a:lnSpc>
                    <a:spcPts val="4600"/>
                  </a:lnSpc>
                </a:pP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梁弯曲时的强度计算</a:t>
                </a:r>
              </a:p>
              <a:p>
                <a:pPr indent="266700" algn="l">
                  <a:lnSpc>
                    <a:spcPts val="46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等截面直梁弯曲时，弯曲绝对值最大的横截面是危险截面，全梁最大正应力σ</a:t>
                </a:r>
                <a:r>
                  <a:rPr lang="en-US" altLang="zh-CN" sz="2800" kern="100" baseline="-25000" dirty="0">
                    <a:effectLst/>
                    <a:latin typeface="微软雅黑" panose="020B0503020204020204" pitchFamily="34" charset="-122"/>
                    <a:ea typeface="微软雅黑" panose="020B0503020204020204" pitchFamily="34" charset="-122"/>
                  </a:rPr>
                  <a:t>max</a:t>
                </a:r>
                <a:r>
                  <a:rPr lang="zh-CN" altLang="zh-CN" sz="2800" kern="100" dirty="0">
                    <a:effectLst/>
                    <a:latin typeface="微软雅黑" panose="020B0503020204020204" pitchFamily="34" charset="-122"/>
                    <a:ea typeface="微软雅黑" panose="020B0503020204020204" pitchFamily="34" charset="-122"/>
                  </a:rPr>
                  <a:t>发生在危险截面上离中性轴最远处，其计算式为</a:t>
                </a:r>
              </a:p>
              <a:p>
                <a:pPr indent="266700" algn="l">
                  <a:lnSpc>
                    <a:spcPts val="46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σ</a:t>
                </a:r>
                <a:r>
                  <a:rPr lang="en-US" altLang="zh-CN" sz="2800" kern="100" baseline="-25000" dirty="0">
                    <a:effectLst/>
                    <a:latin typeface="微软雅黑" panose="020B0503020204020204" pitchFamily="34" charset="-122"/>
                    <a:ea typeface="微软雅黑" panose="020B0503020204020204" pitchFamily="34" charset="-122"/>
                  </a:rPr>
                  <a:t>max</a:t>
                </a:r>
                <a:r>
                  <a:rPr lang="en-US" altLang="zh-CN" sz="2800" kern="100" dirty="0">
                    <a:effectLst/>
                    <a:latin typeface="微软雅黑" panose="020B0503020204020204" pitchFamily="34" charset="-122"/>
                    <a:ea typeface="微软雅黑" panose="020B0503020204020204" pitchFamily="34" charset="-122"/>
                  </a:rPr>
                  <a:t>=</a:t>
                </a:r>
                <a14:m>
                  <m:oMath xmlns:m="http://schemas.openxmlformats.org/officeDocument/2006/math">
                    <m:f>
                      <m:fPr>
                        <m:ctrlPr>
                          <a:rPr lang="zh-CN" altLang="zh-CN" sz="2800" i="1" kern="100">
                            <a:effectLst/>
                            <a:latin typeface="Cambria Math" panose="02040503050406030204" pitchFamily="18" charset="0"/>
                            <a:ea typeface="Cambria Math" panose="02040503050406030204" pitchFamily="18" charset="0"/>
                          </a:rPr>
                        </m:ctrlPr>
                      </m:fPr>
                      <m:num>
                        <m:r>
                          <a:rPr lang="en-US" altLang="zh-CN" sz="2800" kern="100">
                            <a:effectLst/>
                            <a:latin typeface="Cambria Math" panose="02040503050406030204" pitchFamily="18" charset="0"/>
                            <a:ea typeface="宋体" panose="02010600030101010101" pitchFamily="2" charset="-122"/>
                          </a:rPr>
                          <m:t>|</m:t>
                        </m:r>
                        <m:r>
                          <m:rPr>
                            <m:sty m:val="p"/>
                          </m:rPr>
                          <a:rPr lang="en-US" altLang="zh-CN" sz="2800" kern="100">
                            <a:effectLst/>
                            <a:latin typeface="Cambria Math" panose="02040503050406030204" pitchFamily="18" charset="0"/>
                            <a:ea typeface="宋体" panose="02010600030101010101" pitchFamily="2" charset="-122"/>
                          </a:rPr>
                          <m:t>M</m:t>
                        </m:r>
                        <m:r>
                          <a:rPr lang="en-US" altLang="zh-CN" sz="2800" kern="100">
                            <a:effectLst/>
                            <a:latin typeface="Cambria Math" panose="02040503050406030204" pitchFamily="18" charset="0"/>
                            <a:ea typeface="宋体" panose="02010600030101010101" pitchFamily="2" charset="-122"/>
                          </a:rPr>
                          <m:t>|</m:t>
                        </m:r>
                        <m:r>
                          <m:rPr>
                            <m:sty m:val="p"/>
                          </m:rPr>
                          <a:rPr lang="en-US" altLang="zh-CN" sz="2800" kern="100">
                            <a:effectLst/>
                            <a:latin typeface="Cambria Math" panose="02040503050406030204" pitchFamily="18" charset="0"/>
                            <a:ea typeface="宋体" panose="02010600030101010101" pitchFamily="2" charset="-122"/>
                          </a:rPr>
                          <m:t>max</m:t>
                        </m:r>
                      </m:num>
                      <m:den>
                        <m:r>
                          <m:rPr>
                            <m:sty m:val="p"/>
                          </m:rPr>
                          <a:rPr lang="en-US" altLang="zh-CN" sz="2800" kern="100">
                            <a:effectLst/>
                            <a:latin typeface="Cambria Math" panose="02040503050406030204" pitchFamily="18" charset="0"/>
                            <a:ea typeface="宋体" panose="02010600030101010101" pitchFamily="2" charset="-122"/>
                          </a:rPr>
                          <m:t>Iy</m:t>
                        </m:r>
                      </m:den>
                    </m:f>
                  </m:oMath>
                </a14:m>
                <a:r>
                  <a:rPr lang="en-US" altLang="zh-CN" sz="2800" kern="100" dirty="0" err="1">
                    <a:effectLst/>
                    <a:latin typeface="微软雅黑" panose="020B0503020204020204" pitchFamily="34" charset="-122"/>
                    <a:ea typeface="微软雅黑" panose="020B0503020204020204" pitchFamily="34" charset="-122"/>
                  </a:rPr>
                  <a:t>y</a:t>
                </a:r>
                <a:r>
                  <a:rPr lang="en-US" altLang="zh-CN" sz="2800" kern="100" baseline="-25000" dirty="0" err="1">
                    <a:effectLst/>
                    <a:latin typeface="微软雅黑" panose="020B0503020204020204" pitchFamily="34" charset="-122"/>
                    <a:ea typeface="微软雅黑" panose="020B0503020204020204" pitchFamily="34" charset="-122"/>
                  </a:rPr>
                  <a:t>max</a:t>
                </a:r>
                <a:r>
                  <a:rPr lang="en-US" altLang="zh-CN" sz="2800" kern="100" baseline="-25000" dirty="0">
                    <a:effectLst/>
                    <a:latin typeface="微软雅黑" panose="020B0503020204020204" pitchFamily="34" charset="-122"/>
                    <a:ea typeface="微软雅黑" panose="020B0503020204020204" pitchFamily="34" charset="-122"/>
                  </a:rPr>
                  <a:t>         </a:t>
                </a:r>
                <a:r>
                  <a:rPr lang="en-US" altLang="zh-CN" sz="2800" kern="100" dirty="0">
                    <a:effectLst/>
                    <a:latin typeface="微软雅黑" panose="020B0503020204020204" pitchFamily="34" charset="-122"/>
                    <a:ea typeface="微软雅黑" panose="020B0503020204020204" pitchFamily="34" charset="-122"/>
                  </a:rPr>
                  <a:t>(3-40)</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ts val="4600"/>
                  </a:lnSpc>
                </a:pPr>
                <a:r>
                  <a:rPr lang="zh-CN" altLang="zh-CN" sz="2800" kern="100" dirty="0">
                    <a:effectLst/>
                    <a:latin typeface="微软雅黑" panose="020B0503020204020204" pitchFamily="34" charset="-122"/>
                    <a:ea typeface="微软雅黑" panose="020B0503020204020204" pitchFamily="34" charset="-122"/>
                  </a:rPr>
                  <a:t>式中，</a:t>
                </a:r>
                <a:r>
                  <a:rPr lang="en-US" altLang="zh-CN" sz="2800" kern="100" dirty="0" err="1">
                    <a:effectLst/>
                    <a:latin typeface="微软雅黑" panose="020B0503020204020204" pitchFamily="34" charset="-122"/>
                    <a:ea typeface="微软雅黑" panose="020B0503020204020204" pitchFamily="34" charset="-122"/>
                  </a:rPr>
                  <a:t>Iy</a:t>
                </a:r>
                <a:r>
                  <a:rPr lang="zh-CN" altLang="zh-CN" sz="2800" kern="100" dirty="0">
                    <a:effectLst/>
                    <a:latin typeface="微软雅黑" panose="020B0503020204020204" pitchFamily="34" charset="-122"/>
                    <a:ea typeface="微软雅黑" panose="020B0503020204020204" pitchFamily="34" charset="-122"/>
                  </a:rPr>
                  <a:t>和</a:t>
                </a:r>
                <a:r>
                  <a:rPr lang="en-US" altLang="zh-CN" sz="2800" kern="100" dirty="0" err="1">
                    <a:effectLst/>
                    <a:latin typeface="微软雅黑" panose="020B0503020204020204" pitchFamily="34" charset="-122"/>
                    <a:ea typeface="微软雅黑" panose="020B0503020204020204" pitchFamily="34" charset="-122"/>
                  </a:rPr>
                  <a:t>y</a:t>
                </a:r>
                <a:r>
                  <a:rPr lang="en-US" altLang="zh-CN" sz="2800" kern="100" baseline="-25000" dirty="0" err="1">
                    <a:effectLst/>
                    <a:latin typeface="微软雅黑" panose="020B0503020204020204" pitchFamily="34" charset="-122"/>
                    <a:ea typeface="微软雅黑" panose="020B0503020204020204" pitchFamily="34" charset="-122"/>
                  </a:rPr>
                  <a:t>max</a:t>
                </a:r>
                <a:r>
                  <a:rPr lang="zh-CN" altLang="zh-CN" sz="2800" kern="100" dirty="0">
                    <a:effectLst/>
                    <a:latin typeface="微软雅黑" panose="020B0503020204020204" pitchFamily="34" charset="-122"/>
                    <a:ea typeface="微软雅黑" panose="020B0503020204020204" pitchFamily="34" charset="-122"/>
                  </a:rPr>
                  <a:t>都是只与截面形式和尺寸有关的几何量。令</a:t>
                </a:r>
              </a:p>
              <a:p>
                <a:pPr indent="266700" algn="l">
                  <a:lnSpc>
                    <a:spcPts val="4600"/>
                  </a:lnSpc>
                </a:pPr>
                <a:r>
                  <a:rPr lang="en-US" altLang="zh-CN" sz="2800" kern="100" dirty="0">
                    <a:effectLst/>
                    <a:latin typeface="微软雅黑" panose="020B0503020204020204" pitchFamily="34" charset="-122"/>
                    <a:ea typeface="微软雅黑" panose="020B0503020204020204" pitchFamily="34" charset="-122"/>
                  </a:rPr>
                  <a:t>            </a:t>
                </a:r>
                <a:r>
                  <a:rPr lang="en-US" altLang="zh-CN" sz="2800" kern="100" dirty="0" err="1">
                    <a:effectLst/>
                    <a:latin typeface="微软雅黑" panose="020B0503020204020204" pitchFamily="34" charset="-122"/>
                    <a:ea typeface="微软雅黑" panose="020B0503020204020204" pitchFamily="34" charset="-122"/>
                  </a:rPr>
                  <a:t>W</a:t>
                </a:r>
                <a:r>
                  <a:rPr lang="en-US" altLang="zh-CN" sz="2800" kern="100" baseline="-25000" dirty="0" err="1">
                    <a:effectLst/>
                    <a:latin typeface="微软雅黑" panose="020B0503020204020204" pitchFamily="34" charset="-122"/>
                    <a:ea typeface="微软雅黑" panose="020B0503020204020204" pitchFamily="34" charset="-122"/>
                  </a:rPr>
                  <a:t>z</a:t>
                </a:r>
                <a:r>
                  <a:rPr lang="en-US" altLang="zh-CN" sz="2800" kern="100" dirty="0">
                    <a:effectLst/>
                    <a:latin typeface="微软雅黑" panose="020B0503020204020204" pitchFamily="34" charset="-122"/>
                    <a:ea typeface="微软雅黑" panose="020B0503020204020204" pitchFamily="34" charset="-122"/>
                  </a:rPr>
                  <a:t>=</a:t>
                </a:r>
                <a14:m>
                  <m:oMath xmlns:m="http://schemas.openxmlformats.org/officeDocument/2006/math">
                    <m:f>
                      <m:fPr>
                        <m:ctrlPr>
                          <a:rPr lang="zh-CN" altLang="zh-CN" sz="2800" i="1" kern="100">
                            <a:effectLst/>
                            <a:latin typeface="Cambria Math" panose="02040503050406030204" pitchFamily="18" charset="0"/>
                            <a:ea typeface="Cambria Math" panose="02040503050406030204" pitchFamily="18" charset="0"/>
                          </a:rPr>
                        </m:ctrlPr>
                      </m:fPr>
                      <m:num>
                        <m:r>
                          <m:rPr>
                            <m:sty m:val="p"/>
                          </m:rPr>
                          <a:rPr lang="en-US" altLang="zh-CN" sz="2800" kern="100">
                            <a:effectLst/>
                            <a:latin typeface="Cambria Math" panose="02040503050406030204" pitchFamily="18" charset="0"/>
                            <a:ea typeface="宋体" panose="02010600030101010101" pitchFamily="2" charset="-122"/>
                          </a:rPr>
                          <m:t>Iy</m:t>
                        </m:r>
                      </m:num>
                      <m:den>
                        <m:r>
                          <m:rPr>
                            <m:sty m:val="p"/>
                          </m:rPr>
                          <a:rPr lang="en-US" altLang="zh-CN" sz="2800" kern="100">
                            <a:effectLst/>
                            <a:latin typeface="Cambria Math" panose="02040503050406030204" pitchFamily="18" charset="0"/>
                            <a:ea typeface="宋体" panose="02010600030101010101" pitchFamily="2" charset="-122"/>
                          </a:rPr>
                          <m:t>Ymax</m:t>
                        </m:r>
                      </m:den>
                    </m:f>
                  </m:oMath>
                </a14:m>
                <a:r>
                  <a:rPr lang="en-US" altLang="zh-CN" sz="2800" kern="100" dirty="0">
                    <a:effectLst/>
                    <a:latin typeface="微软雅黑" panose="020B0503020204020204" pitchFamily="34" charset="-122"/>
                    <a:ea typeface="微软雅黑" panose="020B0503020204020204" pitchFamily="34" charset="-122"/>
                  </a:rPr>
                  <a:t>             (3-41)</a:t>
                </a:r>
                <a:endParaRPr lang="zh-CN" altLang="zh-CN" sz="2800" kern="100" dirty="0">
                  <a:effectLst/>
                  <a:latin typeface="微软雅黑" panose="020B0503020204020204" pitchFamily="34" charset="-122"/>
                  <a:ea typeface="微软雅黑" panose="020B0503020204020204" pitchFamily="34" charset="-122"/>
                </a:endParaRPr>
              </a:p>
              <a:p>
                <a:pPr indent="266700" algn="just">
                  <a:lnSpc>
                    <a:spcPts val="4600"/>
                  </a:lnSpc>
                </a:pPr>
                <a:r>
                  <a:rPr lang="en-US" altLang="zh-CN" sz="2800" kern="100" dirty="0" err="1">
                    <a:effectLst/>
                    <a:latin typeface="微软雅黑" panose="020B0503020204020204" pitchFamily="34" charset="-122"/>
                    <a:ea typeface="微软雅黑" panose="020B0503020204020204" pitchFamily="34" charset="-122"/>
                  </a:rPr>
                  <a:t>W</a:t>
                </a:r>
                <a:r>
                  <a:rPr lang="en-US" altLang="zh-CN" sz="2800" kern="100" baseline="-25000" dirty="0" err="1">
                    <a:effectLst/>
                    <a:latin typeface="微软雅黑" panose="020B0503020204020204" pitchFamily="34" charset="-122"/>
                    <a:ea typeface="微软雅黑" panose="020B0503020204020204" pitchFamily="34" charset="-122"/>
                  </a:rPr>
                  <a:t>z</a:t>
                </a:r>
                <a:r>
                  <a:rPr lang="zh-CN" altLang="zh-CN" sz="2800" kern="100" dirty="0">
                    <a:effectLst/>
                    <a:latin typeface="微软雅黑" panose="020B0503020204020204" pitchFamily="34" charset="-122"/>
                    <a:ea typeface="微软雅黑" panose="020B0503020204020204" pitchFamily="34" charset="-122"/>
                  </a:rPr>
                  <a:t>称为抗弯截面模拉，其值与横截面形状和尺寸有关，单位为</a:t>
                </a:r>
                <a:r>
                  <a:rPr lang="en-US" altLang="zh-CN" sz="2800" kern="100" dirty="0">
                    <a:effectLst/>
                    <a:latin typeface="微软雅黑" panose="020B0503020204020204" pitchFamily="34" charset="-122"/>
                    <a:ea typeface="微软雅黑" panose="020B0503020204020204" pitchFamily="34" charset="-122"/>
                  </a:rPr>
                  <a:t>m3</a:t>
                </a:r>
                <a:r>
                  <a:rPr lang="zh-CN" altLang="zh-CN" sz="2800" kern="100" dirty="0">
                    <a:effectLst/>
                    <a:latin typeface="微软雅黑" panose="020B0503020204020204" pitchFamily="34" charset="-122"/>
                    <a:ea typeface="微软雅黑" panose="020B0503020204020204" pitchFamily="34" charset="-122"/>
                  </a:rPr>
                  <a:t>或</a:t>
                </a:r>
                <a:r>
                  <a:rPr lang="en-US" altLang="zh-CN" sz="2800" kern="100" dirty="0">
                    <a:effectLst/>
                    <a:latin typeface="微软雅黑" panose="020B0503020204020204" pitchFamily="34" charset="-122"/>
                    <a:ea typeface="微软雅黑" panose="020B0503020204020204" pitchFamily="34" charset="-122"/>
                  </a:rPr>
                  <a:t>mm3</a:t>
                </a:r>
                <a:r>
                  <a:rPr lang="zh-CN" altLang="zh-CN" sz="2800" kern="100" dirty="0">
                    <a:effectLst/>
                    <a:latin typeface="微软雅黑" panose="020B0503020204020204" pitchFamily="34" charset="-122"/>
                    <a:ea typeface="微软雅黑" panose="020B0503020204020204" pitchFamily="34" charset="-122"/>
                  </a:rPr>
                  <a:t>。常用截面形状的抗弯截面模量计算公式，如表</a:t>
                </a:r>
                <a:r>
                  <a:rPr lang="en-US" altLang="zh-CN" sz="2800" kern="100" dirty="0">
                    <a:effectLst/>
                    <a:latin typeface="微软雅黑" panose="020B0503020204020204" pitchFamily="34" charset="-122"/>
                    <a:ea typeface="微软雅黑" panose="020B0503020204020204" pitchFamily="34" charset="-122"/>
                  </a:rPr>
                  <a:t>3-1</a:t>
                </a:r>
                <a:r>
                  <a:rPr lang="zh-CN" altLang="zh-CN" sz="2800" kern="100" dirty="0">
                    <a:effectLst/>
                    <a:latin typeface="微软雅黑" panose="020B0503020204020204" pitchFamily="34" charset="-122"/>
                    <a:ea typeface="微软雅黑" panose="020B0503020204020204" pitchFamily="34" charset="-122"/>
                  </a:rPr>
                  <a:t>所示。</a:t>
                </a:r>
              </a:p>
            </p:txBody>
          </p:sp>
        </mc:Choice>
        <mc:Fallback xmlns="">
          <p:sp>
            <p:nvSpPr>
              <p:cNvPr id="22" name="文本框 21">
                <a:extLst>
                  <a:ext uri="{FF2B5EF4-FFF2-40B4-BE49-F238E27FC236}">
                    <a16:creationId xmlns:a16="http://schemas.microsoft.com/office/drawing/2014/main" id="{920D5136-1E31-71B1-C9FC-06F6844E676C}"/>
                  </a:ext>
                </a:extLst>
              </p:cNvPr>
              <p:cNvSpPr txBox="1">
                <a:spLocks noRot="1" noChangeAspect="1" noMove="1" noResize="1" noEditPoints="1" noAdjustHandles="1" noChangeArrowheads="1" noChangeShapeType="1" noTextEdit="1"/>
              </p:cNvSpPr>
              <p:nvPr/>
            </p:nvSpPr>
            <p:spPr>
              <a:xfrm>
                <a:off x="1095375" y="770713"/>
                <a:ext cx="10482225" cy="5339475"/>
              </a:xfrm>
              <a:prstGeom prst="rect">
                <a:avLst/>
              </a:prstGeom>
              <a:blipFill>
                <a:blip r:embed="rId18"/>
                <a:stretch>
                  <a:fillRect l="-1222" r="-1163" b="-228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839183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A0CA834-99B0-0D89-657E-F28EF248ECB7}"/>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4CA47BE3-E8FF-EEEB-E687-556EE11C6501}"/>
              </a:ext>
            </a:extLst>
          </p:cNvPr>
          <p:cNvSpPr>
            <a:spLocks noGrp="1"/>
          </p:cNvSpPr>
          <p:nvPr>
            <p:ph type="sldNum" sz="quarter" idx="12"/>
          </p:nvPr>
        </p:nvSpPr>
        <p:spPr/>
        <p:txBody>
          <a:bodyPr/>
          <a:lstStyle/>
          <a:p>
            <a:fld id="{49AE70B2-8BF9-45C0-BB95-33D1B9D3A854}" type="slidenum">
              <a:rPr lang="zh-CN" altLang="en-US" smtClean="0"/>
              <a:t>115</a:t>
            </a:fld>
            <a:endParaRPr lang="zh-CN" altLang="en-US"/>
          </a:p>
        </p:txBody>
      </p:sp>
      <p:sp>
        <p:nvSpPr>
          <p:cNvPr id="4" name="矩形 3">
            <a:extLst>
              <a:ext uri="{FF2B5EF4-FFF2-40B4-BE49-F238E27FC236}">
                <a16:creationId xmlns:a16="http://schemas.microsoft.com/office/drawing/2014/main" id="{C9EEFE9A-E68E-CBB6-94E5-8C0E797543D1}"/>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C2F3D642-1637-55C9-2831-DBEE867829E2}"/>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64355935-483E-45FB-212D-1A57C9F39059}"/>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B42CD6DD-F05D-144C-377A-43C3C4AB3540}"/>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A0F36887-5535-908D-7F8D-E55B70219F88}"/>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45E5EF4B-EA09-0D09-065C-3DD46F7CAACF}"/>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7CB8BA87-1011-1C30-48E0-70898E1B82E4}"/>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518484DB-F57B-9CBA-DC5B-17C2079DC8FA}"/>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893EBCAD-E8F2-E48B-72ED-ED9934552A9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26884429-238E-3FAC-753E-11A66DC9A93B}"/>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CE9953AD-CF6E-F18B-E8B4-84CE1A4DC5BF}"/>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09FBC057-A5DF-023A-EC6D-EBD518A0E3EC}"/>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83E1A485-E5A8-CA92-4158-5DA24CE18BE8}"/>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F66D35DE-1E3B-E4B6-081A-C72D88C24FCA}"/>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B069F652-C1A2-CEE6-877B-624D341D0103}"/>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BB61D600-4A04-7518-7D92-B4FDF64E0E61}"/>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FE5A576-0BF3-D126-8321-40BE5D10F07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2" name="图片 21">
            <a:extLst>
              <a:ext uri="{FF2B5EF4-FFF2-40B4-BE49-F238E27FC236}">
                <a16:creationId xmlns:a16="http://schemas.microsoft.com/office/drawing/2014/main" id="{C663CE6F-38E9-CB39-0E16-65E1BE150E46}"/>
              </a:ext>
            </a:extLst>
          </p:cNvPr>
          <p:cNvPicPr>
            <a:picLocks noChangeAspect="1"/>
          </p:cNvPicPr>
          <p:nvPr/>
        </p:nvPicPr>
        <p:blipFill>
          <a:blip r:embed="rId18"/>
          <a:stretch>
            <a:fillRect/>
          </a:stretch>
        </p:blipFill>
        <p:spPr>
          <a:xfrm>
            <a:off x="2266950" y="1100137"/>
            <a:ext cx="8587008" cy="5222695"/>
          </a:xfrm>
          <a:prstGeom prst="rect">
            <a:avLst/>
          </a:prstGeom>
        </p:spPr>
      </p:pic>
    </p:spTree>
    <p:extLst>
      <p:ext uri="{BB962C8B-B14F-4D97-AF65-F5344CB8AC3E}">
        <p14:creationId xmlns:p14="http://schemas.microsoft.com/office/powerpoint/2010/main" val="3334058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ppt_x"/>
                                          </p:val>
                                        </p:tav>
                                        <p:tav tm="100000">
                                          <p:val>
                                            <p:strVal val="#ppt_x"/>
                                          </p:val>
                                        </p:tav>
                                      </p:tavLst>
                                    </p:anim>
                                    <p:anim calcmode="lin" valueType="num">
                                      <p:cBhvr additive="base">
                                        <p:cTn id="2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5C87146-3AD3-CAAA-E755-6D79E4723BCF}"/>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10B0695-5D35-0F2A-B394-021ABC027D7B}"/>
              </a:ext>
            </a:extLst>
          </p:cNvPr>
          <p:cNvSpPr>
            <a:spLocks noGrp="1"/>
          </p:cNvSpPr>
          <p:nvPr>
            <p:ph type="sldNum" sz="quarter" idx="12"/>
          </p:nvPr>
        </p:nvSpPr>
        <p:spPr/>
        <p:txBody>
          <a:bodyPr/>
          <a:lstStyle/>
          <a:p>
            <a:fld id="{49AE70B2-8BF9-45C0-BB95-33D1B9D3A854}" type="slidenum">
              <a:rPr lang="zh-CN" altLang="en-US" smtClean="0"/>
              <a:t>116</a:t>
            </a:fld>
            <a:endParaRPr lang="zh-CN" altLang="en-US"/>
          </a:p>
        </p:txBody>
      </p:sp>
      <p:sp>
        <p:nvSpPr>
          <p:cNvPr id="4" name="矩形 3">
            <a:extLst>
              <a:ext uri="{FF2B5EF4-FFF2-40B4-BE49-F238E27FC236}">
                <a16:creationId xmlns:a16="http://schemas.microsoft.com/office/drawing/2014/main" id="{10A2BF66-7D8F-8F8D-1A02-81221596D80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EB3A9EE7-9DE8-EBB6-E6D1-1993E3CDB510}"/>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A2C34DF1-CB41-D8E1-6F70-5D3E18FC95A2}"/>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5B65AA83-CEE0-BC05-0B2F-1C1BAC4C5C4B}"/>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7FC76CDC-CC88-C41E-9D0A-13FC085D8F92}"/>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01FFF27E-F26B-B97B-9B8C-9DA4D630D5F5}"/>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2B7F95BB-8735-EB7B-996C-C8BBEACE1150}"/>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38F8D26C-3499-32AB-99A0-10A9C6BB48A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1B7DCA82-E264-2DF8-1B13-990037531E7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60B25EB0-8D95-86B9-ECCF-2FDB389B601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445E882-A8D1-EF19-C719-B98176DACDD4}"/>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3DB3814D-2A42-B3A3-493B-0FB18F1A076E}"/>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29E3803D-AB9C-246F-0630-95AC0FAA345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9502C18F-AAFC-FF9E-0959-18910B6420D4}"/>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1BA71385-80F4-A0C8-1707-4852471F19EE}"/>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AECDE7B1-59B0-A3F0-D9A8-B410BA658FD3}"/>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58426864-8482-9772-3E5E-FDC7270D1807}"/>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xmlns:a14="http://schemas.microsoft.com/office/drawing/2010/main">
        <mc:Choice Requires="a14">
          <p:sp>
            <p:nvSpPr>
              <p:cNvPr id="22" name="文本框 21">
                <a:extLst>
                  <a:ext uri="{FF2B5EF4-FFF2-40B4-BE49-F238E27FC236}">
                    <a16:creationId xmlns:a16="http://schemas.microsoft.com/office/drawing/2014/main" id="{4ED3936A-6DB6-0618-AADC-472DA7651C06}"/>
                  </a:ext>
                </a:extLst>
              </p:cNvPr>
              <p:cNvSpPr txBox="1"/>
              <p:nvPr/>
            </p:nvSpPr>
            <p:spPr>
              <a:xfrm>
                <a:off x="1602868" y="666415"/>
                <a:ext cx="9369932" cy="5679888"/>
              </a:xfrm>
              <a:prstGeom prst="rect">
                <a:avLst/>
              </a:prstGeom>
              <a:noFill/>
            </p:spPr>
            <p:txBody>
              <a:bodyPr wrap="square">
                <a:spAutoFit/>
              </a:bodyPr>
              <a:lstStyle/>
              <a:p>
                <a:pPr indent="266700" algn="just">
                  <a:lnSpc>
                    <a:spcPts val="4000"/>
                  </a:lnSpc>
                </a:pPr>
                <a:r>
                  <a:rPr lang="zh-CN" altLang="zh-CN" sz="2400" kern="100" dirty="0">
                    <a:effectLst/>
                    <a:latin typeface="微软雅黑" panose="020B0503020204020204" pitchFamily="34" charset="-122"/>
                    <a:ea typeface="微软雅黑" panose="020B0503020204020204" pitchFamily="34" charset="-122"/>
                  </a:rPr>
                  <a:t>各种型钢的抗弯截面模量可以从型钢表中查得。</a:t>
                </a:r>
              </a:p>
              <a:p>
                <a:pPr indent="266700" algn="l">
                  <a:lnSpc>
                    <a:spcPts val="4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将</a:t>
                </a:r>
                <a:r>
                  <a:rPr lang="en-US" altLang="zh-CN" sz="2400" kern="100" dirty="0">
                    <a:effectLst/>
                    <a:latin typeface="微软雅黑" panose="020B0503020204020204" pitchFamily="34" charset="-122"/>
                    <a:ea typeface="微软雅黑" panose="020B0503020204020204" pitchFamily="34" charset="-122"/>
                  </a:rPr>
                  <a:t>(3-41)</a:t>
                </a:r>
                <a:r>
                  <a:rPr lang="zh-CN" altLang="zh-CN" sz="2400" kern="100" dirty="0">
                    <a:effectLst/>
                    <a:latin typeface="微软雅黑" panose="020B0503020204020204" pitchFamily="34" charset="-122"/>
                    <a:ea typeface="微软雅黑" panose="020B0503020204020204" pitchFamily="34" charset="-122"/>
                  </a:rPr>
                  <a:t>式代入</a:t>
                </a:r>
                <a:r>
                  <a:rPr lang="en-US" altLang="zh-CN" sz="2400" kern="100" dirty="0">
                    <a:effectLst/>
                    <a:latin typeface="微软雅黑" panose="020B0503020204020204" pitchFamily="34" charset="-122"/>
                    <a:ea typeface="微软雅黑" panose="020B0503020204020204" pitchFamily="34" charset="-122"/>
                  </a:rPr>
                  <a:t>(3-40)</a:t>
                </a:r>
                <a:r>
                  <a:rPr lang="zh-CN" altLang="zh-CN" sz="2400" kern="100" dirty="0">
                    <a:effectLst/>
                    <a:latin typeface="微软雅黑" panose="020B0503020204020204" pitchFamily="34" charset="-122"/>
                    <a:ea typeface="微软雅黑" panose="020B0503020204020204" pitchFamily="34" charset="-122"/>
                  </a:rPr>
                  <a:t>式，得</a:t>
                </a:r>
              </a:p>
              <a:p>
                <a:pPr indent="266700" algn="l">
                  <a:lnSpc>
                    <a:spcPts val="4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σ</a:t>
                </a:r>
                <a:r>
                  <a:rPr lang="en-US" altLang="zh-CN" sz="2400" kern="100" baseline="-25000" dirty="0">
                    <a:effectLst/>
                    <a:latin typeface="微软雅黑" panose="020B0503020204020204" pitchFamily="34" charset="-122"/>
                    <a:ea typeface="微软雅黑" panose="020B0503020204020204" pitchFamily="34" charset="-122"/>
                  </a:rPr>
                  <a:t>max</a:t>
                </a:r>
                <a:r>
                  <a:rPr lang="en-US" altLang="zh-CN" sz="2400" kern="100" dirty="0">
                    <a:effectLst/>
                    <a:latin typeface="微软雅黑" panose="020B0503020204020204" pitchFamily="34" charset="-122"/>
                    <a:ea typeface="微软雅黑" panose="020B0503020204020204" pitchFamily="34" charset="-122"/>
                  </a:rPr>
                  <a:t>=</a:t>
                </a:r>
                <a14:m>
                  <m:oMath xmlns:m="http://schemas.openxmlformats.org/officeDocument/2006/math">
                    <m:f>
                      <m:fPr>
                        <m:ctrlPr>
                          <a:rPr lang="zh-CN" altLang="zh-CN" sz="2400" i="1" kern="100">
                            <a:effectLst/>
                            <a:latin typeface="Cambria Math" panose="02040503050406030204" pitchFamily="18" charset="0"/>
                            <a:ea typeface="Cambria Math" panose="02040503050406030204" pitchFamily="18" charset="0"/>
                          </a:rPr>
                        </m:ctrlPr>
                      </m:fPr>
                      <m:num>
                        <m:r>
                          <a:rPr lang="en-US" altLang="zh-CN" sz="2400" kern="100">
                            <a:effectLst/>
                            <a:latin typeface="Cambria Math" panose="02040503050406030204" pitchFamily="18" charset="0"/>
                            <a:ea typeface="宋体" panose="02010600030101010101" pitchFamily="2" charset="-122"/>
                          </a:rPr>
                          <m:t>|</m:t>
                        </m:r>
                        <m:r>
                          <m:rPr>
                            <m:sty m:val="p"/>
                          </m:rPr>
                          <a:rPr lang="en-US" altLang="zh-CN" sz="2400" kern="100">
                            <a:effectLst/>
                            <a:latin typeface="Cambria Math" panose="02040503050406030204" pitchFamily="18" charset="0"/>
                            <a:ea typeface="宋体" panose="02010600030101010101" pitchFamily="2" charset="-122"/>
                          </a:rPr>
                          <m:t>M</m:t>
                        </m:r>
                        <m:r>
                          <a:rPr lang="en-US" altLang="zh-CN" sz="2400" kern="100">
                            <a:effectLst/>
                            <a:latin typeface="Cambria Math" panose="02040503050406030204" pitchFamily="18" charset="0"/>
                            <a:ea typeface="宋体" panose="02010600030101010101" pitchFamily="2" charset="-122"/>
                          </a:rPr>
                          <m:t>|</m:t>
                        </m:r>
                        <m:r>
                          <m:rPr>
                            <m:sty m:val="p"/>
                          </m:rPr>
                          <a:rPr lang="en-US" altLang="zh-CN" sz="2400" kern="100">
                            <a:effectLst/>
                            <a:latin typeface="Cambria Math" panose="02040503050406030204" pitchFamily="18" charset="0"/>
                            <a:ea typeface="宋体" panose="02010600030101010101" pitchFamily="2" charset="-122"/>
                          </a:rPr>
                          <m:t>max</m:t>
                        </m:r>
                      </m:num>
                      <m:den>
                        <m:r>
                          <m:rPr>
                            <m:sty m:val="p"/>
                          </m:rPr>
                          <a:rPr lang="en-US" altLang="zh-CN" sz="2400" kern="100">
                            <a:effectLst/>
                            <a:latin typeface="Cambria Math" panose="02040503050406030204" pitchFamily="18" charset="0"/>
                            <a:ea typeface="宋体" panose="02010600030101010101" pitchFamily="2" charset="-122"/>
                          </a:rPr>
                          <m:t>Wz</m:t>
                        </m:r>
                      </m:den>
                    </m:f>
                  </m:oMath>
                </a14:m>
                <a:r>
                  <a:rPr lang="en-US" altLang="zh-CN" sz="2400" kern="100" dirty="0">
                    <a:effectLst/>
                    <a:latin typeface="微软雅黑" panose="020B0503020204020204" pitchFamily="34" charset="-122"/>
                    <a:ea typeface="微软雅黑" panose="020B0503020204020204" pitchFamily="34" charset="-122"/>
                  </a:rPr>
                  <a:t>       (3-42)</a:t>
                </a:r>
                <a:endParaRPr lang="zh-CN" altLang="zh-CN" sz="2400" kern="100" dirty="0">
                  <a:effectLst/>
                  <a:latin typeface="微软雅黑" panose="020B0503020204020204" pitchFamily="34" charset="-122"/>
                  <a:ea typeface="微软雅黑" panose="020B0503020204020204" pitchFamily="34" charset="-122"/>
                </a:endParaRPr>
              </a:p>
              <a:p>
                <a:pPr indent="266700" algn="l">
                  <a:lnSpc>
                    <a:spcPts val="4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为了保证安全工作，最大工作应力σ</a:t>
                </a:r>
                <a:r>
                  <a:rPr lang="en-US" altLang="zh-CN" sz="2400" kern="100" baseline="-25000" dirty="0">
                    <a:effectLst/>
                    <a:latin typeface="微软雅黑" panose="020B0503020204020204" pitchFamily="34" charset="-122"/>
                    <a:ea typeface="微软雅黑" panose="020B0503020204020204" pitchFamily="34" charset="-122"/>
                  </a:rPr>
                  <a:t>max</a:t>
                </a:r>
                <a:r>
                  <a:rPr lang="zh-CN" altLang="zh-CN" sz="2400" kern="100" dirty="0">
                    <a:effectLst/>
                    <a:latin typeface="微软雅黑" panose="020B0503020204020204" pitchFamily="34" charset="-122"/>
                    <a:ea typeface="微软雅黑" panose="020B0503020204020204" pitchFamily="34" charset="-122"/>
                  </a:rPr>
                  <a:t>，不得超过材料的弯曲许用应力</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σ</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，即</a:t>
                </a:r>
              </a:p>
              <a:p>
                <a:pPr indent="266700" algn="l">
                  <a:lnSpc>
                    <a:spcPts val="4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σ</a:t>
                </a:r>
                <a:r>
                  <a:rPr lang="en-US" altLang="zh-CN" sz="2400" kern="100" baseline="-25000" dirty="0">
                    <a:effectLst/>
                    <a:latin typeface="微软雅黑" panose="020B0503020204020204" pitchFamily="34" charset="-122"/>
                    <a:ea typeface="微软雅黑" panose="020B0503020204020204" pitchFamily="34" charset="-122"/>
                  </a:rPr>
                  <a:t>max</a:t>
                </a:r>
                <a:r>
                  <a:rPr lang="en-US" altLang="zh-CN" sz="2400" kern="100" dirty="0">
                    <a:effectLst/>
                    <a:latin typeface="微软雅黑" panose="020B0503020204020204" pitchFamily="34" charset="-122"/>
                    <a:ea typeface="微软雅黑" panose="020B0503020204020204" pitchFamily="34" charset="-122"/>
                  </a:rPr>
                  <a:t>=</a:t>
                </a:r>
                <a14:m>
                  <m:oMath xmlns:m="http://schemas.openxmlformats.org/officeDocument/2006/math">
                    <m:f>
                      <m:fPr>
                        <m:ctrlPr>
                          <a:rPr lang="zh-CN" altLang="zh-CN" sz="2400" i="1" kern="100">
                            <a:effectLst/>
                            <a:latin typeface="Cambria Math" panose="02040503050406030204" pitchFamily="18" charset="0"/>
                            <a:ea typeface="Cambria Math" panose="02040503050406030204" pitchFamily="18" charset="0"/>
                          </a:rPr>
                        </m:ctrlPr>
                      </m:fPr>
                      <m:num>
                        <m:r>
                          <a:rPr lang="en-US" altLang="zh-CN" sz="2400" kern="100">
                            <a:effectLst/>
                            <a:latin typeface="Cambria Math" panose="02040503050406030204" pitchFamily="18" charset="0"/>
                            <a:ea typeface="宋体" panose="02010600030101010101" pitchFamily="2" charset="-122"/>
                          </a:rPr>
                          <m:t>|</m:t>
                        </m:r>
                        <m:r>
                          <m:rPr>
                            <m:sty m:val="p"/>
                          </m:rPr>
                          <a:rPr lang="en-US" altLang="zh-CN" sz="2400" kern="100">
                            <a:effectLst/>
                            <a:latin typeface="Cambria Math" panose="02040503050406030204" pitchFamily="18" charset="0"/>
                            <a:ea typeface="宋体" panose="02010600030101010101" pitchFamily="2" charset="-122"/>
                          </a:rPr>
                          <m:t>M</m:t>
                        </m:r>
                        <m:r>
                          <a:rPr lang="en-US" altLang="zh-CN" sz="2400" kern="100">
                            <a:effectLst/>
                            <a:latin typeface="Cambria Math" panose="02040503050406030204" pitchFamily="18" charset="0"/>
                            <a:ea typeface="宋体" panose="02010600030101010101" pitchFamily="2" charset="-122"/>
                          </a:rPr>
                          <m:t>|</m:t>
                        </m:r>
                        <m:r>
                          <m:rPr>
                            <m:sty m:val="p"/>
                          </m:rPr>
                          <a:rPr lang="en-US" altLang="zh-CN" sz="2400" kern="100">
                            <a:effectLst/>
                            <a:latin typeface="Cambria Math" panose="02040503050406030204" pitchFamily="18" charset="0"/>
                            <a:ea typeface="宋体" panose="02010600030101010101" pitchFamily="2" charset="-122"/>
                          </a:rPr>
                          <m:t>max</m:t>
                        </m:r>
                      </m:num>
                      <m:den>
                        <m:r>
                          <m:rPr>
                            <m:sty m:val="p"/>
                          </m:rPr>
                          <a:rPr lang="en-US" altLang="zh-CN" sz="2400" kern="100">
                            <a:effectLst/>
                            <a:latin typeface="Cambria Math" panose="02040503050406030204" pitchFamily="18" charset="0"/>
                            <a:ea typeface="宋体" panose="02010600030101010101" pitchFamily="2" charset="-122"/>
                          </a:rPr>
                          <m:t>Wz</m:t>
                        </m:r>
                      </m:den>
                    </m:f>
                    <m:r>
                      <a:rPr lang="en-US" altLang="zh-CN" sz="2400" kern="100">
                        <a:effectLst/>
                        <a:latin typeface="Cambria Math" panose="02040503050406030204" pitchFamily="18" charset="0"/>
                        <a:ea typeface="宋体" panose="02010600030101010101" pitchFamily="2" charset="-122"/>
                      </a:rPr>
                      <m:t>≤</m:t>
                    </m:r>
                  </m:oMath>
                </a14:m>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σ</a:t>
                </a:r>
                <a:r>
                  <a:rPr lang="en-US" altLang="zh-CN" sz="2400" kern="100" dirty="0">
                    <a:effectLst/>
                    <a:latin typeface="微软雅黑" panose="020B0503020204020204" pitchFamily="34" charset="-122"/>
                    <a:ea typeface="微软雅黑" panose="020B0503020204020204" pitchFamily="34" charset="-122"/>
                  </a:rPr>
                  <a:t>]             (3-43)</a:t>
                </a:r>
                <a:endParaRPr lang="zh-CN" altLang="zh-CN" sz="2400" kern="100" dirty="0">
                  <a:effectLst/>
                  <a:latin typeface="微软雅黑" panose="020B0503020204020204" pitchFamily="34" charset="-122"/>
                  <a:ea typeface="微软雅黑" panose="020B0503020204020204" pitchFamily="34" charset="-122"/>
                </a:endParaRPr>
              </a:p>
              <a:p>
                <a:pPr indent="266700" algn="l">
                  <a:lnSpc>
                    <a:spcPts val="4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许用弯曲应力</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σ</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的数值，可从有关设计手册查得。</a:t>
                </a:r>
              </a:p>
              <a:p>
                <a:pPr indent="266700" algn="l">
                  <a:lnSpc>
                    <a:spcPts val="4000"/>
                  </a:lnSpc>
                </a:pPr>
                <a:r>
                  <a:rPr lang="en-US" altLang="zh-CN" sz="2400" kern="100" dirty="0">
                    <a:effectLst/>
                    <a:latin typeface="微软雅黑" panose="020B0503020204020204" pitchFamily="34" charset="-122"/>
                    <a:ea typeface="微软雅黑" panose="020B0503020204020204" pitchFamily="34" charset="-122"/>
                  </a:rPr>
                  <a:t>(13-6)</a:t>
                </a:r>
                <a:r>
                  <a:rPr lang="zh-CN" altLang="zh-CN" sz="2400" kern="100" dirty="0">
                    <a:effectLst/>
                    <a:latin typeface="微软雅黑" panose="020B0503020204020204" pitchFamily="34" charset="-122"/>
                    <a:ea typeface="微软雅黑" panose="020B0503020204020204" pitchFamily="34" charset="-122"/>
                  </a:rPr>
                  <a:t>式只适用抗拉和抗压强度相等的材料。对于像铸铁等脆性材料制成的梁，因材料的抗压强度远高于抗拉强度，其相应强度条件为</a:t>
                </a:r>
              </a:p>
              <a:p>
                <a:pPr indent="266700" algn="l">
                  <a:lnSpc>
                    <a:spcPts val="4000"/>
                  </a:lnSpc>
                </a:pPr>
                <a:r>
                  <a:rPr lang="zh-CN" altLang="zh-CN" sz="2400" kern="100" dirty="0">
                    <a:effectLst/>
                    <a:latin typeface="微软雅黑" panose="020B0503020204020204" pitchFamily="34" charset="-122"/>
                    <a:ea typeface="微软雅黑" panose="020B0503020204020204" pitchFamily="34" charset="-122"/>
                  </a:rPr>
                  <a:t>σ</a:t>
                </a:r>
                <a:r>
                  <a:rPr lang="en-US" altLang="zh-CN" sz="2400" kern="100" baseline="30000" dirty="0">
                    <a:effectLst/>
                    <a:latin typeface="微软雅黑" panose="020B0503020204020204" pitchFamily="34" charset="-122"/>
                    <a:ea typeface="微软雅黑" panose="020B0503020204020204" pitchFamily="34" charset="-122"/>
                  </a:rPr>
                  <a:t>+</a:t>
                </a:r>
                <a:r>
                  <a:rPr lang="en-US" altLang="zh-CN" sz="2400" kern="100" baseline="-25000" dirty="0">
                    <a:effectLst/>
                    <a:latin typeface="微软雅黑" panose="020B0503020204020204" pitchFamily="34" charset="-122"/>
                    <a:ea typeface="微软雅黑" panose="020B0503020204020204" pitchFamily="34" charset="-122"/>
                  </a:rPr>
                  <a:t>max</a:t>
                </a:r>
                <a14:m>
                  <m:oMath xmlns:m="http://schemas.openxmlformats.org/officeDocument/2006/math">
                    <m:r>
                      <a:rPr lang="en-US" altLang="zh-CN" sz="2400" kern="100">
                        <a:effectLst/>
                        <a:latin typeface="Cambria Math" panose="02040503050406030204" pitchFamily="18" charset="0"/>
                        <a:ea typeface="宋体" panose="02010600030101010101" pitchFamily="2" charset="-122"/>
                      </a:rPr>
                      <m:t>≤</m:t>
                    </m:r>
                  </m:oMath>
                </a14:m>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σ</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，σ</a:t>
                </a:r>
                <a:r>
                  <a:rPr lang="en-US" altLang="zh-CN" sz="2400" kern="100" baseline="30000" dirty="0">
                    <a:effectLst/>
                    <a:latin typeface="微软雅黑" panose="020B0503020204020204" pitchFamily="34" charset="-122"/>
                    <a:ea typeface="微软雅黑" panose="020B0503020204020204" pitchFamily="34" charset="-122"/>
                  </a:rPr>
                  <a:t>-</a:t>
                </a:r>
                <a:r>
                  <a:rPr lang="en-US" altLang="zh-CN" sz="2400" kern="100" baseline="-25000" dirty="0">
                    <a:effectLst/>
                    <a:latin typeface="微软雅黑" panose="020B0503020204020204" pitchFamily="34" charset="-122"/>
                    <a:ea typeface="微软雅黑" panose="020B0503020204020204" pitchFamily="34" charset="-122"/>
                  </a:rPr>
                  <a:t>max</a:t>
                </a:r>
                <a14:m>
                  <m:oMath xmlns:m="http://schemas.openxmlformats.org/officeDocument/2006/math">
                    <m:r>
                      <a:rPr lang="en-US" altLang="zh-CN" sz="2400" kern="100">
                        <a:effectLst/>
                        <a:latin typeface="Cambria Math" panose="02040503050406030204" pitchFamily="18" charset="0"/>
                        <a:ea typeface="宋体" panose="02010600030101010101" pitchFamily="2" charset="-122"/>
                      </a:rPr>
                      <m:t>≤</m:t>
                    </m:r>
                  </m:oMath>
                </a14:m>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σ</a:t>
                </a:r>
                <a:r>
                  <a:rPr lang="en-US" altLang="zh-CN" sz="2400" kern="100" dirty="0">
                    <a:effectLst/>
                    <a:latin typeface="微软雅黑" panose="020B0503020204020204" pitchFamily="34" charset="-122"/>
                    <a:ea typeface="微软雅黑" panose="020B0503020204020204" pitchFamily="34" charset="-122"/>
                  </a:rPr>
                  <a:t>-]              (3-44)</a:t>
                </a:r>
                <a:endParaRPr lang="zh-CN" altLang="zh-CN" sz="2400" kern="100" dirty="0">
                  <a:effectLst/>
                  <a:latin typeface="微软雅黑" panose="020B0503020204020204" pitchFamily="34" charset="-122"/>
                  <a:ea typeface="微软雅黑" panose="020B0503020204020204" pitchFamily="34" charset="-122"/>
                </a:endParaRPr>
              </a:p>
              <a:p>
                <a:pPr indent="266700" algn="l">
                  <a:lnSpc>
                    <a:spcPts val="4000"/>
                  </a:lnSpc>
                </a:pPr>
                <a:r>
                  <a:rPr lang="zh-CN" altLang="zh-CN" sz="2400" kern="100" dirty="0">
                    <a:effectLst/>
                    <a:latin typeface="微软雅黑" panose="020B0503020204020204" pitchFamily="34" charset="-122"/>
                    <a:ea typeface="微软雅黑" panose="020B0503020204020204" pitchFamily="34" charset="-122"/>
                  </a:rPr>
                  <a:t>式中，σ</a:t>
                </a:r>
                <a:r>
                  <a:rPr lang="en-US" altLang="zh-CN" sz="2400" kern="100" baseline="30000" dirty="0">
                    <a:effectLst/>
                    <a:latin typeface="微软雅黑" panose="020B0503020204020204" pitchFamily="34" charset="-122"/>
                    <a:ea typeface="微软雅黑" panose="020B0503020204020204" pitchFamily="34" charset="-122"/>
                  </a:rPr>
                  <a:t>+</a:t>
                </a:r>
                <a:r>
                  <a:rPr lang="en-US" altLang="zh-CN" sz="2400" kern="100" baseline="-25000" dirty="0">
                    <a:effectLst/>
                    <a:latin typeface="微软雅黑" panose="020B0503020204020204" pitchFamily="34" charset="-122"/>
                    <a:ea typeface="微软雅黑" panose="020B0503020204020204" pitchFamily="34" charset="-122"/>
                  </a:rPr>
                  <a:t>max</a:t>
                </a:r>
                <a:r>
                  <a:rPr lang="zh-CN" altLang="zh-CN" sz="2400" kern="100" dirty="0">
                    <a:effectLst/>
                    <a:latin typeface="微软雅黑" panose="020B0503020204020204" pitchFamily="34" charset="-122"/>
                    <a:ea typeface="微软雅黑" panose="020B0503020204020204" pitchFamily="34" charset="-122"/>
                  </a:rPr>
                  <a:t>，σ</a:t>
                </a:r>
                <a:r>
                  <a:rPr lang="en-US" altLang="zh-CN" sz="2400" kern="100" baseline="30000" dirty="0">
                    <a:effectLst/>
                    <a:latin typeface="微软雅黑" panose="020B0503020204020204" pitchFamily="34" charset="-122"/>
                    <a:ea typeface="微软雅黑" panose="020B0503020204020204" pitchFamily="34" charset="-122"/>
                  </a:rPr>
                  <a:t>-</a:t>
                </a:r>
                <a:r>
                  <a:rPr lang="en-US" altLang="zh-CN" sz="2400" kern="100" baseline="-25000" dirty="0">
                    <a:effectLst/>
                    <a:latin typeface="微软雅黑" panose="020B0503020204020204" pitchFamily="34" charset="-122"/>
                    <a:ea typeface="微软雅黑" panose="020B0503020204020204" pitchFamily="34" charset="-122"/>
                  </a:rPr>
                  <a:t>max</a:t>
                </a:r>
                <a:r>
                  <a:rPr lang="zh-CN" altLang="zh-CN" sz="2400" kern="100" dirty="0">
                    <a:effectLst/>
                    <a:latin typeface="微软雅黑" panose="020B0503020204020204" pitchFamily="34" charset="-122"/>
                    <a:ea typeface="微软雅黑" panose="020B0503020204020204" pitchFamily="34" charset="-122"/>
                  </a:rPr>
                  <a:t>分别为梁的最大弯曲拉应力和最大弯曲压应力。</a:t>
                </a:r>
              </a:p>
            </p:txBody>
          </p:sp>
        </mc:Choice>
        <mc:Fallback xmlns="">
          <p:sp>
            <p:nvSpPr>
              <p:cNvPr id="22" name="文本框 21">
                <a:extLst>
                  <a:ext uri="{FF2B5EF4-FFF2-40B4-BE49-F238E27FC236}">
                    <a16:creationId xmlns:a16="http://schemas.microsoft.com/office/drawing/2014/main" id="{4ED3936A-6DB6-0618-AADC-472DA7651C06}"/>
                  </a:ext>
                </a:extLst>
              </p:cNvPr>
              <p:cNvSpPr txBox="1">
                <a:spLocks noRot="1" noChangeAspect="1" noMove="1" noResize="1" noEditPoints="1" noAdjustHandles="1" noChangeArrowheads="1" noChangeShapeType="1" noTextEdit="1"/>
              </p:cNvSpPr>
              <p:nvPr/>
            </p:nvSpPr>
            <p:spPr>
              <a:xfrm>
                <a:off x="1602868" y="666415"/>
                <a:ext cx="9369932" cy="5679888"/>
              </a:xfrm>
              <a:prstGeom prst="rect">
                <a:avLst/>
              </a:prstGeom>
              <a:blipFill>
                <a:blip r:embed="rId18"/>
                <a:stretch>
                  <a:fillRect l="-1041" r="-2407" b="-150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57625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6A72EE2-4B78-5855-7461-150355D3BB0F}"/>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4BA3562-DA52-55A2-7904-8EBA91F4F536}"/>
              </a:ext>
            </a:extLst>
          </p:cNvPr>
          <p:cNvSpPr>
            <a:spLocks noGrp="1"/>
          </p:cNvSpPr>
          <p:nvPr>
            <p:ph type="sldNum" sz="quarter" idx="12"/>
          </p:nvPr>
        </p:nvSpPr>
        <p:spPr/>
        <p:txBody>
          <a:bodyPr/>
          <a:lstStyle/>
          <a:p>
            <a:fld id="{49AE70B2-8BF9-45C0-BB95-33D1B9D3A854}" type="slidenum">
              <a:rPr lang="zh-CN" altLang="en-US" smtClean="0"/>
              <a:t>117</a:t>
            </a:fld>
            <a:endParaRPr lang="zh-CN" altLang="en-US"/>
          </a:p>
        </p:txBody>
      </p:sp>
      <p:sp>
        <p:nvSpPr>
          <p:cNvPr id="4" name="矩形 3">
            <a:extLst>
              <a:ext uri="{FF2B5EF4-FFF2-40B4-BE49-F238E27FC236}">
                <a16:creationId xmlns:a16="http://schemas.microsoft.com/office/drawing/2014/main" id="{A04C4554-5B1D-E60F-1E3C-2A2877B205F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ABA0AD78-5F35-A281-330C-A59EFC031A59}"/>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5DD43AA3-66B5-7A19-2FE8-DEAA67E60C5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560E1F52-7E02-EF15-836E-C1C52AEC411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C4D59362-325C-C350-9B7C-64BFB0D28E0A}"/>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3DD03671-7637-423A-1CCB-800C36032F4C}"/>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4E5DFBB8-E0BA-BDE0-927D-BB1788A652D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3470B3B-691C-2D40-7044-D4403E8861F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4547E6FB-AF4F-B1B8-1B4D-05C0FC8772CB}"/>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948104CC-6D86-7037-A09A-8393C1F3E7A5}"/>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FC2E78B7-E7FD-1973-C70F-89D1C47D5DCA}"/>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BEE9066E-B9C4-54F1-4E3F-0403462AA1E4}"/>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5DDD2714-992D-FBDE-BAA9-69F6FEB6867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273F1A0F-ED46-35A5-299F-F7A5FBD88D14}"/>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3DE5F8D1-7F73-5029-1E4A-250AB28E51FD}"/>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7530A98B-FB2A-85F0-B7EB-A2512F1F3A7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AC1F340-AAA8-7B7F-265C-521979CE3600}"/>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4D3CD4C6-F51B-593C-B6A3-72AB667A087C}"/>
              </a:ext>
            </a:extLst>
          </p:cNvPr>
          <p:cNvSpPr txBox="1"/>
          <p:nvPr/>
        </p:nvSpPr>
        <p:spPr>
          <a:xfrm>
            <a:off x="1043622" y="909846"/>
            <a:ext cx="9205277" cy="1107996"/>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5.</a:t>
            </a:r>
            <a:r>
              <a:rPr lang="zh-CN" altLang="zh-CN" sz="2400" kern="100" dirty="0">
                <a:effectLst/>
                <a:latin typeface="微软雅黑" panose="020B0503020204020204" pitchFamily="34" charset="-122"/>
                <a:ea typeface="微软雅黑" panose="020B0503020204020204" pitchFamily="34" charset="-122"/>
              </a:rPr>
              <a:t>工程上构件的组合变形分析</a:t>
            </a:r>
            <a:endParaRPr lang="en-US" altLang="zh-CN" sz="2400" kern="100" dirty="0">
              <a:effectLst/>
              <a:latin typeface="微软雅黑" panose="020B0503020204020204" pitchFamily="34" charset="-122"/>
              <a:ea typeface="微软雅黑" panose="020B0503020204020204" pitchFamily="34" charset="-122"/>
            </a:endParaRPr>
          </a:p>
          <a:p>
            <a:pPr indent="266700"/>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）拉伸（压缩）与弯曲组合变形的强度条件</a:t>
            </a:r>
          </a:p>
          <a:p>
            <a:pPr indent="266700" algn="l"/>
            <a:endParaRPr lang="zh-CN" altLang="zh-CN" sz="1800" kern="100" dirty="0">
              <a:effectLst/>
              <a:latin typeface="Times New Roman" panose="02020603050405020304" pitchFamily="18" charset="0"/>
              <a:ea typeface="宋体" panose="02010600030101010101" pitchFamily="2" charset="-122"/>
            </a:endParaRPr>
          </a:p>
        </p:txBody>
      </p:sp>
      <p:grpSp>
        <p:nvGrpSpPr>
          <p:cNvPr id="23" name="组合 22">
            <a:extLst>
              <a:ext uri="{FF2B5EF4-FFF2-40B4-BE49-F238E27FC236}">
                <a16:creationId xmlns:a16="http://schemas.microsoft.com/office/drawing/2014/main" id="{614D79B0-51FD-6579-3A46-EBCC00F2F03E}"/>
              </a:ext>
            </a:extLst>
          </p:cNvPr>
          <p:cNvGrpSpPr/>
          <p:nvPr/>
        </p:nvGrpSpPr>
        <p:grpSpPr>
          <a:xfrm>
            <a:off x="3551646" y="2009939"/>
            <a:ext cx="4497070" cy="4034754"/>
            <a:chOff x="7037" y="556779"/>
            <a:chExt cx="4114" cy="4097"/>
          </a:xfrm>
        </p:grpSpPr>
        <p:pic>
          <p:nvPicPr>
            <p:cNvPr id="24" name="图片 23">
              <a:extLst>
                <a:ext uri="{FF2B5EF4-FFF2-40B4-BE49-F238E27FC236}">
                  <a16:creationId xmlns:a16="http://schemas.microsoft.com/office/drawing/2014/main" id="{6562C894-88EE-E1F5-2239-97FC9256B327}"/>
                </a:ext>
              </a:extLst>
            </p:cNvPr>
            <p:cNvPicPr>
              <a:picLocks noChangeAspect="1" noChangeArrowheads="1"/>
            </p:cNvPicPr>
            <p:nvPr/>
          </p:nvPicPr>
          <p:blipFill>
            <a:blip r:embed="rId18"/>
            <a:srcRect/>
            <a:stretch>
              <a:fillRect/>
            </a:stretch>
          </p:blipFill>
          <p:spPr>
            <a:xfrm>
              <a:off x="7037" y="556779"/>
              <a:ext cx="4114" cy="4004"/>
            </a:xfrm>
            <a:prstGeom prst="rect">
              <a:avLst/>
            </a:prstGeom>
            <a:noFill/>
            <a:ln w="9525">
              <a:noFill/>
              <a:miter lim="800000"/>
              <a:headEnd/>
              <a:tailEnd/>
            </a:ln>
          </p:spPr>
        </p:pic>
        <p:sp>
          <p:nvSpPr>
            <p:cNvPr id="25" name="文本框 231">
              <a:extLst>
                <a:ext uri="{FF2B5EF4-FFF2-40B4-BE49-F238E27FC236}">
                  <a16:creationId xmlns:a16="http://schemas.microsoft.com/office/drawing/2014/main" id="{77EF914C-5FA3-30CE-624A-3DEEBE02857B}"/>
                </a:ext>
              </a:extLst>
            </p:cNvPr>
            <p:cNvSpPr txBox="1"/>
            <p:nvPr/>
          </p:nvSpPr>
          <p:spPr>
            <a:xfrm>
              <a:off x="7548" y="560436"/>
              <a:ext cx="3093" cy="440"/>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ctr"/>
              <a:r>
                <a:rPr lang="zh-CN" sz="2000" b="1" kern="100" dirty="0">
                  <a:effectLst/>
                  <a:latin typeface="Times New Roman" panose="02020603050405020304" pitchFamily="18" charset="0"/>
                  <a:ea typeface="宋体" panose="02010600030101010101" pitchFamily="2" charset="-122"/>
                </a:rPr>
                <a:t>图</a:t>
              </a:r>
              <a:r>
                <a:rPr lang="en-US" sz="2000" b="1" kern="100" dirty="0">
                  <a:effectLst/>
                  <a:latin typeface="Times New Roman" panose="02020603050405020304" pitchFamily="18" charset="0"/>
                  <a:ea typeface="宋体" panose="02010600030101010101" pitchFamily="2" charset="-122"/>
                </a:rPr>
                <a:t>3-71 </a:t>
              </a:r>
              <a:r>
                <a:rPr lang="zh-CN" sz="2000" b="1" kern="100" dirty="0">
                  <a:effectLst/>
                  <a:latin typeface="Times New Roman" panose="02020603050405020304" pitchFamily="18" charset="0"/>
                  <a:ea typeface="宋体" panose="02010600030101010101" pitchFamily="2" charset="-122"/>
                </a:rPr>
                <a:t>钻床立柱的受力、变形分析</a:t>
              </a:r>
              <a:endParaRPr lang="zh-CN" sz="2000" kern="100" dirty="0">
                <a:effectLst/>
                <a:latin typeface="Times New Roman" panose="02020603050405020304" pitchFamily="18" charset="0"/>
                <a:ea typeface="宋体" panose="02010600030101010101" pitchFamily="2" charset="-122"/>
              </a:endParaRPr>
            </a:p>
          </p:txBody>
        </p:sp>
      </p:grpSp>
    </p:spTree>
    <p:extLst>
      <p:ext uri="{BB962C8B-B14F-4D97-AF65-F5344CB8AC3E}">
        <p14:creationId xmlns:p14="http://schemas.microsoft.com/office/powerpoint/2010/main" val="2391297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314FFF8-7164-C963-D1D7-8B0DBBEACA99}"/>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26DDB14-2975-43B8-9B8A-4B26F6E93ED1}"/>
              </a:ext>
            </a:extLst>
          </p:cNvPr>
          <p:cNvSpPr>
            <a:spLocks noGrp="1"/>
          </p:cNvSpPr>
          <p:nvPr>
            <p:ph type="sldNum" sz="quarter" idx="12"/>
          </p:nvPr>
        </p:nvSpPr>
        <p:spPr/>
        <p:txBody>
          <a:bodyPr/>
          <a:lstStyle/>
          <a:p>
            <a:fld id="{49AE70B2-8BF9-45C0-BB95-33D1B9D3A854}" type="slidenum">
              <a:rPr lang="zh-CN" altLang="en-US" smtClean="0"/>
              <a:t>118</a:t>
            </a:fld>
            <a:endParaRPr lang="zh-CN" altLang="en-US"/>
          </a:p>
        </p:txBody>
      </p:sp>
      <p:sp>
        <p:nvSpPr>
          <p:cNvPr id="4" name="矩形 3">
            <a:extLst>
              <a:ext uri="{FF2B5EF4-FFF2-40B4-BE49-F238E27FC236}">
                <a16:creationId xmlns:a16="http://schemas.microsoft.com/office/drawing/2014/main" id="{B4620DAE-A031-1EB8-8F15-82094DB41084}"/>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BCBA043-EBAF-4019-96AE-E8929BA8A732}"/>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B2CA1015-F351-3560-FEF6-00DBEB892E6B}"/>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358EE0E6-F797-7852-3E52-657293231E8F}"/>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1777684-AA0D-AA97-D553-19B628B7E58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8BBB468C-66BD-270F-705B-A558309C83B7}"/>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B3DAB0AA-7CB2-C08D-C96C-EEF65B1D19B3}"/>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8D0B97C4-4F23-46BB-BA7D-968C17102A85}"/>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B3AEFEA7-5BA7-D28A-988E-0069A5BDAB8B}"/>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10B3343E-3D4E-2AAB-700D-BE69E82DF5C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37DD0157-27D0-1729-014C-D5405D64DAFE}"/>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ACEFB90A-8864-988E-AE70-2E27BA94CBB0}"/>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28679D68-1F3A-094B-D418-F9114888C6F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7FC14922-8B9B-E67E-9377-1B66B607C45D}"/>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1EC761AD-799C-3D9D-2DE5-94C096BD1312}"/>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B1C9F21-AEBF-2A3B-0C37-CDB660E1BE5E}"/>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3A2EB07-15EF-C22C-8E37-4064E5EA4FC5}"/>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87564ABC-6B64-82D4-AD72-9480499F5D2F}"/>
              </a:ext>
            </a:extLst>
          </p:cNvPr>
          <p:cNvSpPr txBox="1"/>
          <p:nvPr/>
        </p:nvSpPr>
        <p:spPr>
          <a:xfrm>
            <a:off x="1724025" y="1012752"/>
            <a:ext cx="1200150" cy="3539430"/>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）扭转与弯曲组合变形的强度条件</a:t>
            </a:r>
          </a:p>
        </p:txBody>
      </p:sp>
      <p:pic>
        <p:nvPicPr>
          <p:cNvPr id="26" name="图片 25">
            <a:extLst>
              <a:ext uri="{FF2B5EF4-FFF2-40B4-BE49-F238E27FC236}">
                <a16:creationId xmlns:a16="http://schemas.microsoft.com/office/drawing/2014/main" id="{739EA8F3-917A-C3F9-953E-AA75529E196B}"/>
              </a:ext>
            </a:extLst>
          </p:cNvPr>
          <p:cNvPicPr>
            <a:picLocks noChangeAspect="1"/>
          </p:cNvPicPr>
          <p:nvPr/>
        </p:nvPicPr>
        <p:blipFill>
          <a:blip r:embed="rId18"/>
          <a:stretch>
            <a:fillRect/>
          </a:stretch>
        </p:blipFill>
        <p:spPr>
          <a:xfrm>
            <a:off x="3943239" y="942636"/>
            <a:ext cx="5638911" cy="5688813"/>
          </a:xfrm>
          <a:prstGeom prst="rect">
            <a:avLst/>
          </a:prstGeom>
        </p:spPr>
      </p:pic>
    </p:spTree>
    <p:extLst>
      <p:ext uri="{BB962C8B-B14F-4D97-AF65-F5344CB8AC3E}">
        <p14:creationId xmlns:p14="http://schemas.microsoft.com/office/powerpoint/2010/main" val="1362107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par>
                                <p:cTn id="27" presetID="22" presetClass="entr" presetSubtype="4"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down)">
                                      <p:cBhvr>
                                        <p:cTn id="2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839C346-290B-D9BB-18F1-3E146478247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DB7CB0D2-1149-D555-F416-F2CC748D5415}"/>
              </a:ext>
            </a:extLst>
          </p:cNvPr>
          <p:cNvSpPr>
            <a:spLocks noGrp="1"/>
          </p:cNvSpPr>
          <p:nvPr>
            <p:ph type="sldNum" sz="quarter" idx="12"/>
          </p:nvPr>
        </p:nvSpPr>
        <p:spPr/>
        <p:txBody>
          <a:bodyPr/>
          <a:lstStyle/>
          <a:p>
            <a:fld id="{49AE70B2-8BF9-45C0-BB95-33D1B9D3A854}" type="slidenum">
              <a:rPr lang="zh-CN" altLang="en-US" smtClean="0"/>
              <a:t>119</a:t>
            </a:fld>
            <a:endParaRPr lang="zh-CN" altLang="en-US"/>
          </a:p>
        </p:txBody>
      </p:sp>
      <p:sp>
        <p:nvSpPr>
          <p:cNvPr id="4" name="矩形 3">
            <a:extLst>
              <a:ext uri="{FF2B5EF4-FFF2-40B4-BE49-F238E27FC236}">
                <a16:creationId xmlns:a16="http://schemas.microsoft.com/office/drawing/2014/main" id="{E77EE88A-144D-7C3A-318C-6F9F55C3B793}"/>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1247BFA0-0540-4448-D8BA-7C8BA8D9A54F}"/>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AF2C4F19-4E67-8ED2-A935-F91AA0EB6CA0}"/>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A025C7DE-9B0E-1B1A-FDC2-BC68314E8421}"/>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774CCB93-37E7-71D8-D062-2E82B7DB4B82}"/>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6C40EC9A-42CD-BAED-AB51-CDA0566AECBA}"/>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697EC5A7-063B-14AA-A3DD-936F9BC7AB15}"/>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14DF2DAA-CC85-3132-9817-231C25C6BEBA}"/>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C16CDBA-2BBD-9DCC-9D28-40ACEE6AB78E}"/>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775BA43B-09DD-52FC-829B-A9F673C267B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E307E6C-7CF3-AF29-3C12-22EA47820D06}"/>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2DCAE0C5-C699-0BC8-3608-FEF5CF1A10FB}"/>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373F633-F0DB-0EAA-20DD-F10D472225A1}"/>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815F86D9-C1E3-4CC5-2F2D-12A49C379AF9}"/>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C1FB985A-6C4D-9286-2A1C-CB521D5542D8}"/>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EA15EB2D-E86E-2DA9-BF5C-B716C56C4E87}"/>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5CC769D3-E2C8-BE6D-E702-4FB7B8D10B6C}"/>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7" name="文本框 26">
            <a:extLst>
              <a:ext uri="{FF2B5EF4-FFF2-40B4-BE49-F238E27FC236}">
                <a16:creationId xmlns:a16="http://schemas.microsoft.com/office/drawing/2014/main" id="{F53428FD-7172-15B1-4B3D-AEB3F643EE67}"/>
              </a:ext>
            </a:extLst>
          </p:cNvPr>
          <p:cNvSpPr txBox="1"/>
          <p:nvPr/>
        </p:nvSpPr>
        <p:spPr>
          <a:xfrm>
            <a:off x="3312000" y="2735074"/>
            <a:ext cx="5224463" cy="646331"/>
          </a:xfrm>
          <a:prstGeom prst="rect">
            <a:avLst/>
          </a:prstGeom>
          <a:noFill/>
        </p:spPr>
        <p:txBody>
          <a:bodyPr wrap="square">
            <a:spAutoFit/>
          </a:bodyPr>
          <a:lstStyle/>
          <a:p>
            <a:pPr indent="266700" algn="l"/>
            <a:r>
              <a:rPr lang="zh-CN" altLang="en-US" sz="3600" kern="100" dirty="0">
                <a:solidFill>
                  <a:srgbClr val="FF0000"/>
                </a:solidFill>
                <a:effectLst/>
                <a:latin typeface="微软雅黑" panose="020B0503020204020204" pitchFamily="34" charset="-122"/>
                <a:ea typeface="微软雅黑" panose="020B0503020204020204" pitchFamily="34" charset="-122"/>
              </a:rPr>
              <a:t>多谢各位聆听！！！</a:t>
            </a:r>
            <a:endParaRPr lang="zh-CN" altLang="zh-CN" sz="3600" kern="100" dirty="0">
              <a:solidFill>
                <a:srgbClr val="FF0000"/>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66895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ppt_x"/>
                                          </p:val>
                                        </p:tav>
                                        <p:tav tm="100000">
                                          <p:val>
                                            <p:strVal val="#ppt_x"/>
                                          </p:val>
                                        </p:tav>
                                      </p:tavLst>
                                    </p:anim>
                                    <p:anim calcmode="lin" valueType="num">
                                      <p:cBhvr additive="base">
                                        <p:cTn id="2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020AB40-91A6-3DCA-FD5A-2CDD32D01E9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A44F8DE3-3F6D-C0F8-1EAC-DF1983981AA3}"/>
              </a:ext>
            </a:extLst>
          </p:cNvPr>
          <p:cNvSpPr>
            <a:spLocks noGrp="1"/>
          </p:cNvSpPr>
          <p:nvPr>
            <p:ph type="sldNum" sz="quarter" idx="12"/>
          </p:nvPr>
        </p:nvSpPr>
        <p:spPr/>
        <p:txBody>
          <a:bodyPr/>
          <a:lstStyle/>
          <a:p>
            <a:fld id="{49AE70B2-8BF9-45C0-BB95-33D1B9D3A854}" type="slidenum">
              <a:rPr lang="zh-CN" altLang="en-US" smtClean="0"/>
              <a:t>12</a:t>
            </a:fld>
            <a:endParaRPr lang="zh-CN" altLang="en-US"/>
          </a:p>
        </p:txBody>
      </p:sp>
      <p:sp>
        <p:nvSpPr>
          <p:cNvPr id="4" name="矩形 3">
            <a:extLst>
              <a:ext uri="{FF2B5EF4-FFF2-40B4-BE49-F238E27FC236}">
                <a16:creationId xmlns:a16="http://schemas.microsoft.com/office/drawing/2014/main" id="{FE751177-D30E-0858-223B-C8D68AF50C3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A8A139B8-FE66-865B-1EA6-5321BB604A37}"/>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52C5B668-EA7B-85F9-9B1B-659D90C2D59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F43D516F-9631-31A5-786A-3F5D22D3131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5660C29E-7737-727E-948B-8A79720B12EF}"/>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4EFAF292-9F7D-443C-74E9-0626A654180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7AA3B99B-4F74-A6FE-A868-DC8DA36988B3}"/>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4FE9551E-2B93-6F9C-7A7E-E7A706B52C5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670F504A-7254-DD05-C7CD-BE59743320EE}"/>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D10E215A-8D12-51D9-3B1F-24149EEDEEE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7DA67863-948C-5DE3-0EC8-9578B651B339}"/>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B5EADBF1-3918-EC65-AD11-8649ECBCEB11}"/>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982F5F7-D89C-94D3-76B3-6DBA83E9401E}"/>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08686432-59D6-4464-242D-88D9249FD457}"/>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97A35A6C-2ED0-BF67-1B40-5CFBD87557C0}"/>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A06A0C7D-D338-5486-AAF4-7D7C53FA0511}"/>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735111D5-9263-FD8C-0C68-96E016594BAE}"/>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499BFC8A-41D0-DCD5-FE4F-E5A99DEFEBD1}"/>
              </a:ext>
            </a:extLst>
          </p:cNvPr>
          <p:cNvSpPr txBox="1"/>
          <p:nvPr/>
        </p:nvSpPr>
        <p:spPr>
          <a:xfrm>
            <a:off x="1578104" y="1028343"/>
            <a:ext cx="9909884" cy="2308324"/>
          </a:xfrm>
          <a:prstGeom prst="rect">
            <a:avLst/>
          </a:prstGeom>
          <a:noFill/>
        </p:spPr>
        <p:txBody>
          <a:bodyPr wrap="square">
            <a:spAutoFit/>
          </a:bodyPr>
          <a:lstStyle/>
          <a:p>
            <a:pPr indent="266700" algn="l"/>
            <a:r>
              <a:rPr lang="en-US" altLang="zh-CN" sz="1800" kern="100" dirty="0">
                <a:effectLst/>
                <a:latin typeface="Times New Roman" panose="02020603050405020304" pitchFamily="18" charset="0"/>
                <a:ea typeface="宋体" panose="02010600030101010101" pitchFamily="2" charset="-122"/>
              </a:rPr>
              <a:t>3.</a:t>
            </a:r>
            <a:r>
              <a:rPr lang="zh-CN" altLang="zh-CN" sz="1800" kern="100" dirty="0">
                <a:effectLst/>
                <a:latin typeface="Times New Roman" panose="02020603050405020304" pitchFamily="18" charset="0"/>
                <a:ea typeface="宋体" panose="02010600030101010101" pitchFamily="2" charset="-122"/>
              </a:rPr>
              <a:t>约束和约束力</a:t>
            </a:r>
          </a:p>
          <a:p>
            <a:pPr indent="266700" algn="l"/>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1</a:t>
            </a:r>
            <a:r>
              <a:rPr lang="zh-CN" altLang="zh-CN" sz="1800" kern="100" dirty="0">
                <a:effectLst/>
                <a:latin typeface="Times New Roman" panose="02020603050405020304" pitchFamily="18" charset="0"/>
                <a:ea typeface="宋体" panose="02010600030101010101" pitchFamily="2" charset="-122"/>
              </a:rPr>
              <a:t>）约束和约束力概述</a:t>
            </a:r>
          </a:p>
          <a:p>
            <a:pPr indent="266700" algn="l"/>
            <a:r>
              <a:rPr lang="zh-CN" altLang="zh-CN" sz="1800" kern="100" dirty="0">
                <a:effectLst/>
                <a:latin typeface="Times New Roman" panose="02020603050405020304" pitchFamily="18" charset="0"/>
                <a:ea typeface="宋体" panose="02010600030101010101" pitchFamily="2" charset="-122"/>
              </a:rPr>
              <a:t>凡是对一个物体的运动或运动趋势起限制作用的其他物体，都称为这个物体的约束。</a:t>
            </a:r>
            <a:endParaRPr lang="en-US" altLang="zh-CN" sz="1800" kern="100" dirty="0">
              <a:effectLst/>
              <a:latin typeface="Times New Roman" panose="02020603050405020304" pitchFamily="18" charset="0"/>
              <a:ea typeface="宋体" panose="02010600030101010101" pitchFamily="2" charset="-122"/>
            </a:endParaRPr>
          </a:p>
          <a:p>
            <a:pPr indent="266700" algn="l"/>
            <a:r>
              <a:rPr lang="zh-CN" altLang="zh-CN" sz="1800" kern="100" dirty="0">
                <a:effectLst/>
                <a:latin typeface="Times New Roman" panose="02020603050405020304" pitchFamily="18" charset="0"/>
                <a:ea typeface="宋体" panose="02010600030101010101" pitchFamily="2" charset="-122"/>
              </a:rPr>
              <a:t>在约束力三要素中，约束力的方向总是与该约束所限制的运动趋势方向相反，其作用点在约束与被约束体的接触处。如悬挂着的日光灯，由于受到链条的限制而不能向下运动。能使物体运动或有运动趋势的力称为主动力，主动力一般是已知的，而约束力往往是未知的。</a:t>
            </a:r>
          </a:p>
          <a:p>
            <a:pPr indent="266700" algn="l"/>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2</a:t>
            </a:r>
            <a:r>
              <a:rPr lang="zh-CN" altLang="zh-CN" sz="1800" kern="100" dirty="0">
                <a:effectLst/>
                <a:latin typeface="Times New Roman" panose="02020603050405020304" pitchFamily="18" charset="0"/>
                <a:ea typeface="宋体" panose="02010600030101010101" pitchFamily="2" charset="-122"/>
              </a:rPr>
              <a:t>）常见约束类型</a:t>
            </a:r>
          </a:p>
          <a:p>
            <a:pPr indent="266700" algn="l"/>
            <a:r>
              <a:rPr lang="en-US" altLang="zh-CN" sz="1800" kern="100" dirty="0">
                <a:effectLst/>
                <a:latin typeface="Times New Roman" panose="02020603050405020304" pitchFamily="18" charset="0"/>
                <a:ea typeface="宋体" panose="02010600030101010101" pitchFamily="2" charset="-122"/>
              </a:rPr>
              <a:t>1</a:t>
            </a:r>
            <a:r>
              <a:rPr lang="zh-CN" altLang="zh-CN" sz="1800" kern="100" dirty="0">
                <a:effectLst/>
                <a:latin typeface="Times New Roman" panose="02020603050405020304" pitchFamily="18" charset="0"/>
                <a:ea typeface="宋体" panose="02010600030101010101" pitchFamily="2" charset="-122"/>
              </a:rPr>
              <a:t>）柔性体约束</a:t>
            </a:r>
          </a:p>
        </p:txBody>
      </p:sp>
      <p:pic>
        <p:nvPicPr>
          <p:cNvPr id="24" name="图片 23">
            <a:extLst>
              <a:ext uri="{FF2B5EF4-FFF2-40B4-BE49-F238E27FC236}">
                <a16:creationId xmlns:a16="http://schemas.microsoft.com/office/drawing/2014/main" id="{63B9A8D4-8ADB-125B-3855-659F924B4D84}"/>
              </a:ext>
            </a:extLst>
          </p:cNvPr>
          <p:cNvPicPr>
            <a:picLocks noChangeAspect="1"/>
          </p:cNvPicPr>
          <p:nvPr/>
        </p:nvPicPr>
        <p:blipFill>
          <a:blip r:embed="rId18"/>
          <a:stretch>
            <a:fillRect/>
          </a:stretch>
        </p:blipFill>
        <p:spPr>
          <a:xfrm>
            <a:off x="5867326" y="3724242"/>
            <a:ext cx="5246190" cy="2308324"/>
          </a:xfrm>
          <a:prstGeom prst="rect">
            <a:avLst/>
          </a:prstGeom>
        </p:spPr>
      </p:pic>
      <p:pic>
        <p:nvPicPr>
          <p:cNvPr id="25" name="图片 24">
            <a:extLst>
              <a:ext uri="{FF2B5EF4-FFF2-40B4-BE49-F238E27FC236}">
                <a16:creationId xmlns:a16="http://schemas.microsoft.com/office/drawing/2014/main" id="{5C2443F8-C183-C04C-F608-6964495C2965}"/>
              </a:ext>
            </a:extLst>
          </p:cNvPr>
          <p:cNvPicPr>
            <a:picLocks noChangeAspect="1"/>
          </p:cNvPicPr>
          <p:nvPr/>
        </p:nvPicPr>
        <p:blipFill>
          <a:blip r:embed="rId19"/>
          <a:stretch>
            <a:fillRect/>
          </a:stretch>
        </p:blipFill>
        <p:spPr>
          <a:xfrm>
            <a:off x="2551123" y="3521334"/>
            <a:ext cx="2343185" cy="2567874"/>
          </a:xfrm>
          <a:prstGeom prst="rect">
            <a:avLst/>
          </a:prstGeom>
        </p:spPr>
      </p:pic>
    </p:spTree>
    <p:extLst>
      <p:ext uri="{BB962C8B-B14F-4D97-AF65-F5344CB8AC3E}">
        <p14:creationId xmlns:p14="http://schemas.microsoft.com/office/powerpoint/2010/main" val="1574960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10"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10" presetClass="entr" presetSubtype="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9FFD72E-6D74-AFD6-5607-191A2DA7A718}"/>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5F94A88-4BE8-54F6-7E0A-CAEA4B3B99DB}"/>
              </a:ext>
            </a:extLst>
          </p:cNvPr>
          <p:cNvSpPr>
            <a:spLocks noGrp="1"/>
          </p:cNvSpPr>
          <p:nvPr>
            <p:ph type="sldNum" sz="quarter" idx="12"/>
          </p:nvPr>
        </p:nvSpPr>
        <p:spPr/>
        <p:txBody>
          <a:bodyPr/>
          <a:lstStyle/>
          <a:p>
            <a:fld id="{49AE70B2-8BF9-45C0-BB95-33D1B9D3A854}" type="slidenum">
              <a:rPr lang="zh-CN" altLang="en-US" smtClean="0"/>
              <a:t>13</a:t>
            </a:fld>
            <a:endParaRPr lang="zh-CN" altLang="en-US"/>
          </a:p>
        </p:txBody>
      </p:sp>
      <p:sp>
        <p:nvSpPr>
          <p:cNvPr id="4" name="矩形 3">
            <a:extLst>
              <a:ext uri="{FF2B5EF4-FFF2-40B4-BE49-F238E27FC236}">
                <a16:creationId xmlns:a16="http://schemas.microsoft.com/office/drawing/2014/main" id="{EBF54954-90BF-DDF9-33FA-5CADBD7DFF23}"/>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FFA4DA82-497D-2EDF-5C3D-412A8C618A63}"/>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2A1A5612-745E-9567-6492-D9C558894E5C}"/>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31DF644A-CEA0-C48F-0233-7356D38FC983}"/>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88172047-FAED-D50F-4EE7-ACC60BEFC72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226363E7-6A0F-BEAE-FEFA-9D2972163745}"/>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CCDC579C-73C5-C89B-043C-0B2AB9FE9C37}"/>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DE233173-7A64-CC49-F60F-E8138924BDC7}"/>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566DDA56-4616-4104-1BC9-B890E8C7CA23}"/>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EE5600A1-2CB6-434C-166B-626737A340A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EDCD7A35-3AEC-B5B2-0BE6-010FEE1FEFB4}"/>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8A823CC9-FE1D-9243-D615-D7384EE4241C}"/>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F89F956-6909-9F6D-006E-E87C323A8DB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51E43DC-557B-0922-8713-76AFDC1AF9F6}"/>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E1B69356-0F94-320C-D567-9CDEEE10E5F1}"/>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6E47A18E-ECFF-D9F9-E3DF-1562462C98F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5606E54-612B-317D-C0F0-FA37A4AC8DB5}"/>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3" name="文本框 22">
            <a:extLst>
              <a:ext uri="{FF2B5EF4-FFF2-40B4-BE49-F238E27FC236}">
                <a16:creationId xmlns:a16="http://schemas.microsoft.com/office/drawing/2014/main" id="{82097569-5194-7C19-C826-57DEA69991BC}"/>
              </a:ext>
            </a:extLst>
          </p:cNvPr>
          <p:cNvSpPr txBox="1"/>
          <p:nvPr/>
        </p:nvSpPr>
        <p:spPr>
          <a:xfrm>
            <a:off x="1685925" y="1037840"/>
            <a:ext cx="6096000" cy="523220"/>
          </a:xfrm>
          <a:prstGeom prst="rect">
            <a:avLst/>
          </a:prstGeom>
          <a:noFill/>
        </p:spPr>
        <p:txBody>
          <a:bodyPr wrap="square">
            <a:spAutoFit/>
          </a:bodyPr>
          <a:lstStyle/>
          <a:p>
            <a:pPr marL="266700" algn="l"/>
            <a:r>
              <a:rPr lang="en-US" altLang="zh-CN" sz="2800" kern="100" dirty="0">
                <a:effectLst/>
                <a:latin typeface="微软雅黑" panose="020B0503020204020204" pitchFamily="34" charset="-122"/>
                <a:ea typeface="微软雅黑" panose="020B0503020204020204" pitchFamily="34" charset="-122"/>
              </a:rPr>
              <a:t>2</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光滑接触面约束</a:t>
            </a:r>
          </a:p>
        </p:txBody>
      </p:sp>
      <p:pic>
        <p:nvPicPr>
          <p:cNvPr id="24" name="图片 23">
            <a:extLst>
              <a:ext uri="{FF2B5EF4-FFF2-40B4-BE49-F238E27FC236}">
                <a16:creationId xmlns:a16="http://schemas.microsoft.com/office/drawing/2014/main" id="{4027E0E8-FBAA-66CD-C862-DFC28B317328}"/>
              </a:ext>
            </a:extLst>
          </p:cNvPr>
          <p:cNvPicPr>
            <a:picLocks noChangeAspect="1"/>
          </p:cNvPicPr>
          <p:nvPr/>
        </p:nvPicPr>
        <p:blipFill>
          <a:blip r:embed="rId18"/>
          <a:stretch>
            <a:fillRect/>
          </a:stretch>
        </p:blipFill>
        <p:spPr>
          <a:xfrm>
            <a:off x="3924301" y="1810339"/>
            <a:ext cx="5547376" cy="4254782"/>
          </a:xfrm>
          <a:prstGeom prst="rect">
            <a:avLst/>
          </a:prstGeom>
        </p:spPr>
      </p:pic>
    </p:spTree>
    <p:extLst>
      <p:ext uri="{BB962C8B-B14F-4D97-AF65-F5344CB8AC3E}">
        <p14:creationId xmlns:p14="http://schemas.microsoft.com/office/powerpoint/2010/main" val="1602018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E5B7B3D-669E-0B4F-743A-366B73767D29}"/>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1658C35-97B5-2527-306D-32BFC4EBE34B}"/>
              </a:ext>
            </a:extLst>
          </p:cNvPr>
          <p:cNvSpPr>
            <a:spLocks noGrp="1"/>
          </p:cNvSpPr>
          <p:nvPr>
            <p:ph type="sldNum" sz="quarter" idx="12"/>
          </p:nvPr>
        </p:nvSpPr>
        <p:spPr/>
        <p:txBody>
          <a:bodyPr/>
          <a:lstStyle/>
          <a:p>
            <a:fld id="{49AE70B2-8BF9-45C0-BB95-33D1B9D3A854}" type="slidenum">
              <a:rPr lang="zh-CN" altLang="en-US" smtClean="0"/>
              <a:t>14</a:t>
            </a:fld>
            <a:endParaRPr lang="zh-CN" altLang="en-US"/>
          </a:p>
        </p:txBody>
      </p:sp>
      <p:sp>
        <p:nvSpPr>
          <p:cNvPr id="4" name="矩形 3">
            <a:extLst>
              <a:ext uri="{FF2B5EF4-FFF2-40B4-BE49-F238E27FC236}">
                <a16:creationId xmlns:a16="http://schemas.microsoft.com/office/drawing/2014/main" id="{6F286E00-55F6-6667-8E22-D3657EF4C38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0C1C12FA-C684-F1E4-32BF-3DD943E1F626}"/>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96966C6D-04CA-08B2-6FC2-6601C81D2E18}"/>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5003ED7C-7177-64D2-F88E-3842E31AE8F7}"/>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94517595-409D-5EA2-A145-7FAEE4560247}"/>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229DE06C-0B00-66E7-D5E5-88AF4106DAD6}"/>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8566E4A1-8F69-A4DF-7FDD-9E960F47EC25}"/>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8B03059-B9C9-DC8B-810C-852692B4A10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7BE9B0A-DEB8-5EFD-11F1-D4C899408124}"/>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66A431D5-8562-BDF3-9ED7-7C2821CCDA91}"/>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99B5D02B-2154-AA09-839A-26CD35CE33A0}"/>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958BD36D-9B9B-E786-B2B1-4E0073A6C297}"/>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B5EA00CF-F515-1940-D85A-011200029D4E}"/>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05EAC2E1-C27B-BA4F-6AEA-C4392008A79F}"/>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E84C0413-FD51-C921-959E-8EF67753C4B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9BDB854B-41C7-1CC3-9C91-F95818F67AC5}"/>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F9676109-149B-ED62-8E92-0369C54AC938}"/>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77BF9B5F-E353-AA78-5D80-7CD4162D15F9}"/>
              </a:ext>
            </a:extLst>
          </p:cNvPr>
          <p:cNvSpPr txBox="1"/>
          <p:nvPr/>
        </p:nvSpPr>
        <p:spPr>
          <a:xfrm>
            <a:off x="1703762" y="942637"/>
            <a:ext cx="6096000" cy="523220"/>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）铰链约束</a:t>
            </a:r>
          </a:p>
        </p:txBody>
      </p:sp>
      <p:pic>
        <p:nvPicPr>
          <p:cNvPr id="23" name="图片 22">
            <a:extLst>
              <a:ext uri="{FF2B5EF4-FFF2-40B4-BE49-F238E27FC236}">
                <a16:creationId xmlns:a16="http://schemas.microsoft.com/office/drawing/2014/main" id="{59DBD324-F0CE-EB88-24A5-49DDF8EA9780}"/>
              </a:ext>
            </a:extLst>
          </p:cNvPr>
          <p:cNvPicPr>
            <a:picLocks noChangeAspect="1"/>
          </p:cNvPicPr>
          <p:nvPr/>
        </p:nvPicPr>
        <p:blipFill>
          <a:blip r:embed="rId18"/>
          <a:stretch>
            <a:fillRect/>
          </a:stretch>
        </p:blipFill>
        <p:spPr>
          <a:xfrm>
            <a:off x="1376624" y="2522959"/>
            <a:ext cx="9251877" cy="3260573"/>
          </a:xfrm>
          <a:prstGeom prst="rect">
            <a:avLst/>
          </a:prstGeom>
        </p:spPr>
      </p:pic>
      <p:sp>
        <p:nvSpPr>
          <p:cNvPr id="25" name="文本框 24">
            <a:extLst>
              <a:ext uri="{FF2B5EF4-FFF2-40B4-BE49-F238E27FC236}">
                <a16:creationId xmlns:a16="http://schemas.microsoft.com/office/drawing/2014/main" id="{A836C674-9FF3-8401-DCAE-CD4EE56E07EA}"/>
              </a:ext>
            </a:extLst>
          </p:cNvPr>
          <p:cNvSpPr txBox="1"/>
          <p:nvPr/>
        </p:nvSpPr>
        <p:spPr>
          <a:xfrm>
            <a:off x="2307450" y="1659081"/>
            <a:ext cx="4064775" cy="523220"/>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①中间铰约束。</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90065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4600445-840A-A090-5FB8-D2F437473329}"/>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55B5B6C-60C9-D03D-95B7-9BC2AF341CF2}"/>
              </a:ext>
            </a:extLst>
          </p:cNvPr>
          <p:cNvSpPr>
            <a:spLocks noGrp="1"/>
          </p:cNvSpPr>
          <p:nvPr>
            <p:ph type="sldNum" sz="quarter" idx="12"/>
          </p:nvPr>
        </p:nvSpPr>
        <p:spPr/>
        <p:txBody>
          <a:bodyPr/>
          <a:lstStyle/>
          <a:p>
            <a:fld id="{49AE70B2-8BF9-45C0-BB95-33D1B9D3A854}" type="slidenum">
              <a:rPr lang="zh-CN" altLang="en-US" smtClean="0"/>
              <a:t>15</a:t>
            </a:fld>
            <a:endParaRPr lang="zh-CN" altLang="en-US"/>
          </a:p>
        </p:txBody>
      </p:sp>
      <p:sp>
        <p:nvSpPr>
          <p:cNvPr id="4" name="矩形 3">
            <a:extLst>
              <a:ext uri="{FF2B5EF4-FFF2-40B4-BE49-F238E27FC236}">
                <a16:creationId xmlns:a16="http://schemas.microsoft.com/office/drawing/2014/main" id="{6B886D3E-6912-6EDD-CF2E-E1344375B901}"/>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77D1CB14-CBD9-3524-DD6D-D58070366D71}"/>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1904AB31-D293-0C85-739B-5F829DF2802F}"/>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E6053789-EF58-7E92-0DB0-C57511F1E255}"/>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23B4D1DA-E05F-873A-2229-4D68EB03302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94F7C99F-1418-318C-0B6A-027353B82B6F}"/>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2EC5F7B4-FFA6-1967-38F5-43F019E99293}"/>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4AF83CE-B316-4C5F-89BF-08F46FBB573A}"/>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AABC8DC4-8299-DE14-2560-1E925BC61B97}"/>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E1DF9925-9933-3BF1-517D-40EDA3BE8666}"/>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3D5D303-18AC-1A4F-9E70-02BF0E0962D6}"/>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marL="285750" indent="-285750">
              <a:lnSpc>
                <a:spcPct val="150000"/>
              </a:lnSpc>
              <a:buFont typeface="Wingdings" panose="05000000000000000000" pitchFamily="2" charset="2"/>
              <a:buChar char="n"/>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10077C01-05C0-B1F9-24A9-B125EE1C7BF3}"/>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8614723-2E26-E9A5-9D0C-E3853BC1B0B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7C09AD0C-318F-805E-8ECB-27E662E88134}"/>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5B0EA4EC-9724-B05E-46E0-455555F0570F}"/>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9CBCAC7-05C3-F371-24F1-1C41960E1C0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50268C06-8F10-96F2-59AD-A2AB8249CC97}"/>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a:extLst>
              <a:ext uri="{FF2B5EF4-FFF2-40B4-BE49-F238E27FC236}">
                <a16:creationId xmlns:a16="http://schemas.microsoft.com/office/drawing/2014/main" id="{758403F4-B963-A9A0-43EA-DAC8DB9DC108}"/>
              </a:ext>
            </a:extLst>
          </p:cNvPr>
          <p:cNvPicPr>
            <a:picLocks noChangeAspect="1"/>
          </p:cNvPicPr>
          <p:nvPr/>
        </p:nvPicPr>
        <p:blipFill>
          <a:blip r:embed="rId18"/>
          <a:stretch>
            <a:fillRect/>
          </a:stretch>
        </p:blipFill>
        <p:spPr>
          <a:xfrm>
            <a:off x="2437223" y="2393250"/>
            <a:ext cx="7165755" cy="3259190"/>
          </a:xfrm>
          <a:prstGeom prst="rect">
            <a:avLst/>
          </a:prstGeom>
        </p:spPr>
      </p:pic>
      <p:sp>
        <p:nvSpPr>
          <p:cNvPr id="23" name="文本框 22">
            <a:extLst>
              <a:ext uri="{FF2B5EF4-FFF2-40B4-BE49-F238E27FC236}">
                <a16:creationId xmlns:a16="http://schemas.microsoft.com/office/drawing/2014/main" id="{4342C4C4-6D1E-09CE-0E0D-9E87076F6F7C}"/>
              </a:ext>
            </a:extLst>
          </p:cNvPr>
          <p:cNvSpPr txBox="1"/>
          <p:nvPr/>
        </p:nvSpPr>
        <p:spPr>
          <a:xfrm>
            <a:off x="2431491" y="1479205"/>
            <a:ext cx="6096000" cy="523220"/>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②固定铰链支座约束。</a:t>
            </a:r>
            <a:endParaRPr lang="en-US" altLang="zh-CN" sz="2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1956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4B2C929-B3E4-40E4-6852-F18A7E577C95}"/>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FCE88D2-4233-0DDA-436B-2C8B1008068E}"/>
              </a:ext>
            </a:extLst>
          </p:cNvPr>
          <p:cNvSpPr>
            <a:spLocks noGrp="1"/>
          </p:cNvSpPr>
          <p:nvPr>
            <p:ph type="sldNum" sz="quarter" idx="12"/>
          </p:nvPr>
        </p:nvSpPr>
        <p:spPr/>
        <p:txBody>
          <a:bodyPr/>
          <a:lstStyle/>
          <a:p>
            <a:fld id="{49AE70B2-8BF9-45C0-BB95-33D1B9D3A854}" type="slidenum">
              <a:rPr lang="zh-CN" altLang="en-US" smtClean="0"/>
              <a:t>16</a:t>
            </a:fld>
            <a:endParaRPr lang="zh-CN" altLang="en-US"/>
          </a:p>
        </p:txBody>
      </p:sp>
      <p:sp>
        <p:nvSpPr>
          <p:cNvPr id="4" name="矩形 3">
            <a:extLst>
              <a:ext uri="{FF2B5EF4-FFF2-40B4-BE49-F238E27FC236}">
                <a16:creationId xmlns:a16="http://schemas.microsoft.com/office/drawing/2014/main" id="{A7A97940-2FE1-2354-8DF4-08E866830D8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5E9AFBDA-F385-1505-843C-C5F613BC6162}"/>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11255607-C5E0-0DFE-130D-48793FE6A846}"/>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5828C8A3-499C-ACA9-21F3-5D827EE92A5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2EE92851-C31D-5D33-CF27-C686DC807FD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F8A21AB8-6CB9-3305-4ED9-7EDE97DB059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C1581836-03B1-8964-0157-7001848A8158}"/>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AE779F37-69DC-68EA-E508-7BEA64A4E918}"/>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BCFE9F4D-030F-9930-B8B0-D510BA4681B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535EBE4B-0085-1C48-38BD-127DD3E48A35}"/>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28DA9E4B-A14D-7E34-29C6-6C2DF1CCC3B6}"/>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marL="285750" indent="-285750">
              <a:lnSpc>
                <a:spcPct val="150000"/>
              </a:lnSpc>
              <a:buFont typeface="Wingdings" panose="05000000000000000000" pitchFamily="2" charset="2"/>
              <a:buChar char="n"/>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894F4EFE-2ED4-5E17-1955-82B258AAA406}"/>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D0AE8553-86D5-1BCC-5899-2010BBD88B70}"/>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230EC1DA-BCBF-8762-63C8-C63CBA0E4679}"/>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910026DA-9032-217F-94FB-72041BFA7F9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BEA9943-34F0-0128-906F-1CFAB193FBBA}"/>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91C6EFE2-FFE4-F06B-2344-661A3BBFF6B6}"/>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a:extLst>
              <a:ext uri="{FF2B5EF4-FFF2-40B4-BE49-F238E27FC236}">
                <a16:creationId xmlns:a16="http://schemas.microsoft.com/office/drawing/2014/main" id="{1A78874C-DF63-53EB-767B-1A52748661A1}"/>
              </a:ext>
            </a:extLst>
          </p:cNvPr>
          <p:cNvPicPr>
            <a:picLocks noChangeAspect="1"/>
          </p:cNvPicPr>
          <p:nvPr/>
        </p:nvPicPr>
        <p:blipFill>
          <a:blip r:embed="rId18"/>
          <a:stretch>
            <a:fillRect/>
          </a:stretch>
        </p:blipFill>
        <p:spPr>
          <a:xfrm>
            <a:off x="1914525" y="2447884"/>
            <a:ext cx="8836366" cy="3358618"/>
          </a:xfrm>
          <a:prstGeom prst="rect">
            <a:avLst/>
          </a:prstGeom>
        </p:spPr>
      </p:pic>
      <p:sp>
        <p:nvSpPr>
          <p:cNvPr id="23" name="文本框 22">
            <a:extLst>
              <a:ext uri="{FF2B5EF4-FFF2-40B4-BE49-F238E27FC236}">
                <a16:creationId xmlns:a16="http://schemas.microsoft.com/office/drawing/2014/main" id="{89843525-744A-B043-5B0B-650673F88893}"/>
              </a:ext>
            </a:extLst>
          </p:cNvPr>
          <p:cNvSpPr txBox="1"/>
          <p:nvPr/>
        </p:nvSpPr>
        <p:spPr>
          <a:xfrm>
            <a:off x="2371725" y="1301751"/>
            <a:ext cx="6096000" cy="523220"/>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③活动铰链支座约束</a:t>
            </a:r>
            <a:r>
              <a:rPr lang="zh-CN" altLang="en-US"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3122492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E20B443-F76C-3A0F-FA55-8FD436D96A36}"/>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FEAE8F1F-6315-177C-42B4-16C2584FA8C8}"/>
              </a:ext>
            </a:extLst>
          </p:cNvPr>
          <p:cNvSpPr>
            <a:spLocks noGrp="1"/>
          </p:cNvSpPr>
          <p:nvPr>
            <p:ph type="sldNum" sz="quarter" idx="12"/>
          </p:nvPr>
        </p:nvSpPr>
        <p:spPr/>
        <p:txBody>
          <a:bodyPr/>
          <a:lstStyle/>
          <a:p>
            <a:fld id="{49AE70B2-8BF9-45C0-BB95-33D1B9D3A854}" type="slidenum">
              <a:rPr lang="zh-CN" altLang="en-US" smtClean="0"/>
              <a:t>17</a:t>
            </a:fld>
            <a:endParaRPr lang="zh-CN" altLang="en-US"/>
          </a:p>
        </p:txBody>
      </p:sp>
      <p:sp>
        <p:nvSpPr>
          <p:cNvPr id="4" name="矩形 3">
            <a:extLst>
              <a:ext uri="{FF2B5EF4-FFF2-40B4-BE49-F238E27FC236}">
                <a16:creationId xmlns:a16="http://schemas.microsoft.com/office/drawing/2014/main" id="{83D883CF-3BBB-6BF4-81D7-5E4E997F482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8F9F829A-E699-1622-4068-F0078E9AD2F9}"/>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C1AF154-A0A4-8A1C-123A-CAA2BFA4D44C}"/>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CB451934-3692-7855-9316-DFD6197BF4B9}"/>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A1B4903-F21C-BBE4-AAD8-BF5441A40AF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E6B78010-2B8B-2297-90A9-7B20331C097E}"/>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4AE11A66-869B-EE15-D0C4-A52DF371B811}"/>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4B4B158F-F3A1-3B37-6C46-BD00972D996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C0E9E2F8-D72D-1778-D0A5-E97F0BA81160}"/>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11B195DB-7001-9E43-A62B-BDBDB997C445}"/>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C95CF1BE-881D-FE2B-40F2-BB1D4376B58F}"/>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A10F7167-E98A-923C-7692-00B8CD08A766}"/>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F650E952-87D4-668F-FB5B-8F86383A88F8}"/>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24F0DB61-E0A1-612B-1A4A-BA86BD059B44}"/>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8AF657D-A08E-95D5-18F4-D8BE8EAA715B}"/>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1551DED8-C8D0-3D86-7B5A-3D323F573DC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5D8B15C7-F023-4715-5318-61CD630A1B16}"/>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F2FBAE9A-5FCF-B069-A8E2-40A204060E24}"/>
              </a:ext>
            </a:extLst>
          </p:cNvPr>
          <p:cNvSpPr txBox="1"/>
          <p:nvPr/>
        </p:nvSpPr>
        <p:spPr>
          <a:xfrm>
            <a:off x="1578104" y="1012752"/>
            <a:ext cx="9999496" cy="954107"/>
          </a:xfrm>
          <a:prstGeom prst="rect">
            <a:avLst/>
          </a:prstGeom>
          <a:noFill/>
        </p:spPr>
        <p:txBody>
          <a:bodyPr wrap="square">
            <a:spAutoFit/>
          </a:bodyPr>
          <a:lstStyle/>
          <a:p>
            <a:pPr indent="266700" algn="l">
              <a:tabLst>
                <a:tab pos="194310" algn="l"/>
              </a:tabLst>
            </a:pPr>
            <a:r>
              <a:rPr lang="en-US" altLang="zh-CN" sz="2800" kern="100" dirty="0">
                <a:effectLst/>
                <a:latin typeface="微软雅黑" panose="020B0503020204020204" pitchFamily="34" charset="-122"/>
                <a:ea typeface="微软雅黑" panose="020B0503020204020204" pitchFamily="34" charset="-122"/>
              </a:rPr>
              <a:t>5</a:t>
            </a:r>
            <a:r>
              <a:rPr lang="zh-CN" altLang="zh-CN" sz="2800" kern="100" dirty="0">
                <a:effectLst/>
                <a:latin typeface="微软雅黑" panose="020B0503020204020204" pitchFamily="34" charset="-122"/>
                <a:ea typeface="微软雅黑" panose="020B0503020204020204" pitchFamily="34" charset="-122"/>
              </a:rPr>
              <a:t>）固定端约束</a:t>
            </a:r>
          </a:p>
          <a:p>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固定端支座约束也是工程结构中常见的一种约束。</a:t>
            </a:r>
            <a:r>
              <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2800" dirty="0">
              <a:latin typeface="微软雅黑" panose="020B0503020204020204" pitchFamily="34" charset="-122"/>
              <a:ea typeface="微软雅黑" panose="020B0503020204020204" pitchFamily="34" charset="-122"/>
            </a:endParaRPr>
          </a:p>
        </p:txBody>
      </p:sp>
      <p:pic>
        <p:nvPicPr>
          <p:cNvPr id="23" name="图片 22">
            <a:extLst>
              <a:ext uri="{FF2B5EF4-FFF2-40B4-BE49-F238E27FC236}">
                <a16:creationId xmlns:a16="http://schemas.microsoft.com/office/drawing/2014/main" id="{9DC3D399-25C7-C3E7-5C79-651F2509D5FB}"/>
              </a:ext>
            </a:extLst>
          </p:cNvPr>
          <p:cNvPicPr>
            <a:picLocks noChangeAspect="1"/>
          </p:cNvPicPr>
          <p:nvPr/>
        </p:nvPicPr>
        <p:blipFill>
          <a:blip r:embed="rId18"/>
          <a:stretch>
            <a:fillRect/>
          </a:stretch>
        </p:blipFill>
        <p:spPr>
          <a:xfrm>
            <a:off x="1913801" y="2590756"/>
            <a:ext cx="9219844" cy="3061684"/>
          </a:xfrm>
          <a:prstGeom prst="rect">
            <a:avLst/>
          </a:prstGeom>
        </p:spPr>
      </p:pic>
    </p:spTree>
    <p:extLst>
      <p:ext uri="{BB962C8B-B14F-4D97-AF65-F5344CB8AC3E}">
        <p14:creationId xmlns:p14="http://schemas.microsoft.com/office/powerpoint/2010/main" val="4014799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C579E05-D4C4-B07A-4EA4-67E4248CDFF5}"/>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439659AD-7C6C-142A-0B91-3364AD181828}"/>
              </a:ext>
            </a:extLst>
          </p:cNvPr>
          <p:cNvSpPr>
            <a:spLocks noGrp="1"/>
          </p:cNvSpPr>
          <p:nvPr>
            <p:ph type="sldNum" sz="quarter" idx="12"/>
          </p:nvPr>
        </p:nvSpPr>
        <p:spPr/>
        <p:txBody>
          <a:bodyPr/>
          <a:lstStyle/>
          <a:p>
            <a:fld id="{49AE70B2-8BF9-45C0-BB95-33D1B9D3A854}" type="slidenum">
              <a:rPr lang="zh-CN" altLang="en-US" smtClean="0"/>
              <a:t>18</a:t>
            </a:fld>
            <a:endParaRPr lang="zh-CN" altLang="en-US"/>
          </a:p>
        </p:txBody>
      </p:sp>
      <p:sp>
        <p:nvSpPr>
          <p:cNvPr id="4" name="矩形 3">
            <a:extLst>
              <a:ext uri="{FF2B5EF4-FFF2-40B4-BE49-F238E27FC236}">
                <a16:creationId xmlns:a16="http://schemas.microsoft.com/office/drawing/2014/main" id="{FAAC6CCF-84A5-7D6D-779C-5D6A2679865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5237B29E-EBFB-10F5-2FA3-7DE01E1EEC4E}"/>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960ACD4B-5411-F48F-BE62-B69B53DA36C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DE83975D-B4BF-CE99-2264-588F81857CF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43F885BE-D84C-47A7-AD58-8A936E22DA16}"/>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9B825201-9D23-663D-474E-0C5DA748D07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DB2B882D-CC8E-1C0D-D179-E881610DE442}"/>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152C1DE5-46F4-F73E-8311-F4604ADC7F9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B5A5DC2-AD60-FF78-C3B4-0AF509B8FCD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A5D67629-1823-8615-7D75-D40316348E67}"/>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7682F11E-87CC-5194-416E-C482004D8B92}"/>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B58E0EFE-04B9-E6D0-F704-B8DA3E1E508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5E8DB0A4-337A-B684-AB48-E8F12B0C1AAD}"/>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B4729B5-4EB9-C42D-8247-00CC10234754}"/>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24690C83-EC1F-27EC-8D51-E86C6DF4B406}"/>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D0564185-32DF-06BE-728B-805D5387A2E8}"/>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926F4A21-943E-4041-8B7C-64493AA7F0D4}"/>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7E8FF765-EA67-4055-1C38-4C865C6595C4}"/>
              </a:ext>
            </a:extLst>
          </p:cNvPr>
          <p:cNvSpPr txBox="1"/>
          <p:nvPr/>
        </p:nvSpPr>
        <p:spPr>
          <a:xfrm>
            <a:off x="1037012" y="1037840"/>
            <a:ext cx="10763249" cy="4832092"/>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受力分析与受力图</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）画受力图的基本步骤</a:t>
            </a:r>
          </a:p>
          <a:p>
            <a:pPr indent="266700" algn="l"/>
            <a:r>
              <a:rPr lang="en-US" altLang="zh-CN" sz="2800" kern="100" dirty="0">
                <a:solidFill>
                  <a:srgbClr val="FF0000"/>
                </a:solidFill>
                <a:effectLst/>
                <a:latin typeface="微软雅黑" panose="020B0503020204020204" pitchFamily="34" charset="-122"/>
                <a:ea typeface="微软雅黑" panose="020B0503020204020204" pitchFamily="34" charset="-122"/>
              </a:rPr>
              <a:t>    1</a:t>
            </a:r>
            <a:r>
              <a:rPr lang="zh-CN" altLang="zh-CN" sz="2800" kern="100" dirty="0">
                <a:solidFill>
                  <a:srgbClr val="FF0000"/>
                </a:solidFill>
                <a:effectLst/>
                <a:latin typeface="微软雅黑" panose="020B0503020204020204" pitchFamily="34" charset="-122"/>
                <a:ea typeface="微软雅黑" panose="020B0503020204020204" pitchFamily="34" charset="-122"/>
              </a:rPr>
              <a:t>）确定研究对象</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取分离体按问题的条件和要求，确定所研究的对象，解除与研究对象相联结的其他物体的约束，用简单的几何图形表示出其形状特征。</a:t>
            </a:r>
          </a:p>
          <a:p>
            <a:pPr indent="266700" algn="l"/>
            <a:r>
              <a:rPr lang="en-US" altLang="zh-CN" sz="2800" kern="100" dirty="0">
                <a:solidFill>
                  <a:srgbClr val="FF0000"/>
                </a:solidFill>
                <a:latin typeface="微软雅黑" panose="020B0503020204020204" pitchFamily="34" charset="-122"/>
                <a:ea typeface="微软雅黑" panose="020B0503020204020204" pitchFamily="34" charset="-122"/>
              </a:rPr>
              <a:t>    2</a:t>
            </a:r>
            <a:r>
              <a:rPr lang="zh-CN" altLang="zh-CN" sz="2800" kern="100" dirty="0">
                <a:solidFill>
                  <a:srgbClr val="FF0000"/>
                </a:solidFill>
                <a:latin typeface="微软雅黑" panose="020B0503020204020204" pitchFamily="34" charset="-122"/>
                <a:ea typeface="微软雅黑" panose="020B0503020204020204" pitchFamily="34" charset="-122"/>
              </a:rPr>
              <a:t>）画出主动力</a:t>
            </a:r>
            <a:r>
              <a:rPr lang="zh-CN" altLang="en-US" sz="2800" kern="100" dirty="0">
                <a:solidFill>
                  <a:srgbClr val="FF0000"/>
                </a:solidFill>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在该分离体上，画出物体受到的全部主动力，如重力、风力、气体的压力等。</a:t>
            </a:r>
          </a:p>
          <a:p>
            <a:pPr indent="266700" algn="l"/>
            <a:r>
              <a:rPr lang="en-US" altLang="zh-CN" sz="2800" kern="100" dirty="0">
                <a:solidFill>
                  <a:srgbClr val="FF0000"/>
                </a:solidFill>
                <a:latin typeface="微软雅黑" panose="020B0503020204020204" pitchFamily="34" charset="-122"/>
                <a:ea typeface="微软雅黑" panose="020B0503020204020204" pitchFamily="34" charset="-122"/>
              </a:rPr>
              <a:t>    3</a:t>
            </a:r>
            <a:r>
              <a:rPr lang="zh-CN" altLang="zh-CN" sz="2800" kern="100" dirty="0">
                <a:solidFill>
                  <a:srgbClr val="FF0000"/>
                </a:solidFill>
                <a:latin typeface="微软雅黑" panose="020B0503020204020204" pitchFamily="34" charset="-122"/>
                <a:ea typeface="微软雅黑" panose="020B0503020204020204" pitchFamily="34" charset="-122"/>
              </a:rPr>
              <a:t>）画出约束力</a:t>
            </a:r>
            <a:r>
              <a:rPr lang="zh-CN" altLang="en-US" sz="2800" kern="100" dirty="0">
                <a:solidFill>
                  <a:srgbClr val="FF0000"/>
                </a:solidFill>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在解除约束的位置，根据不同的约束类型及其特征，画出约束力。</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en-US" altLang="zh-CN" sz="2800" kern="100" dirty="0">
                <a:solidFill>
                  <a:srgbClr val="FF0000"/>
                </a:solidFill>
                <a:latin typeface="微软雅黑" panose="020B0503020204020204" pitchFamily="34" charset="-122"/>
                <a:ea typeface="微软雅黑" panose="020B0503020204020204" pitchFamily="34" charset="-122"/>
              </a:rPr>
              <a:t>4</a:t>
            </a:r>
            <a:r>
              <a:rPr lang="zh-CN" altLang="zh-CN" sz="2800" kern="100" dirty="0">
                <a:solidFill>
                  <a:srgbClr val="FF0000"/>
                </a:solidFill>
                <a:latin typeface="微软雅黑" panose="020B0503020204020204" pitchFamily="34" charset="-122"/>
                <a:ea typeface="微软雅黑" panose="020B0503020204020204" pitchFamily="34" charset="-122"/>
              </a:rPr>
              <a:t>）检查受力图</a:t>
            </a:r>
            <a:r>
              <a:rPr lang="zh-CN" altLang="en-US" sz="2800" kern="100" dirty="0">
                <a:solidFill>
                  <a:srgbClr val="FF0000"/>
                </a:solidFill>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最后根据前面所学的有关知识检查受力图是否正确。</a:t>
            </a:r>
          </a:p>
        </p:txBody>
      </p:sp>
    </p:spTree>
    <p:extLst>
      <p:ext uri="{BB962C8B-B14F-4D97-AF65-F5344CB8AC3E}">
        <p14:creationId xmlns:p14="http://schemas.microsoft.com/office/powerpoint/2010/main" val="2539365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D78E836-F3ED-8CB5-CA29-3E2FA727834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01F6F64-5219-5878-018C-F9064AC498DC}"/>
              </a:ext>
            </a:extLst>
          </p:cNvPr>
          <p:cNvSpPr>
            <a:spLocks noGrp="1"/>
          </p:cNvSpPr>
          <p:nvPr>
            <p:ph type="sldNum" sz="quarter" idx="12"/>
          </p:nvPr>
        </p:nvSpPr>
        <p:spPr/>
        <p:txBody>
          <a:bodyPr/>
          <a:lstStyle/>
          <a:p>
            <a:fld id="{49AE70B2-8BF9-45C0-BB95-33D1B9D3A854}" type="slidenum">
              <a:rPr lang="zh-CN" altLang="en-US" smtClean="0"/>
              <a:t>19</a:t>
            </a:fld>
            <a:endParaRPr lang="zh-CN" altLang="en-US"/>
          </a:p>
        </p:txBody>
      </p:sp>
      <p:sp>
        <p:nvSpPr>
          <p:cNvPr id="4" name="矩形 3">
            <a:extLst>
              <a:ext uri="{FF2B5EF4-FFF2-40B4-BE49-F238E27FC236}">
                <a16:creationId xmlns:a16="http://schemas.microsoft.com/office/drawing/2014/main" id="{B6B22FF9-D491-E554-514B-48E2128BBE29}"/>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3FF3E88-07C3-4AAF-A643-5674AE7DAD93}"/>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DEAA974-C286-1F4E-D327-DF5812A6ADB2}"/>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467A503-9E6C-A58C-98AF-B06D22AC1FFB}"/>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ABB9139E-5C4C-9093-2B2E-687CAA49E47A}"/>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68BD6AB7-99A3-E360-843F-A24E9A98CAC7}"/>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11A42045-CB4C-E063-A2F0-57D574BDC0A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4DD2F64-0EE5-0C9C-E59B-567FF0A2F9A7}"/>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45805F5-245D-A838-9674-038B6AAA34B7}"/>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3F2A2A1B-2F01-0ABC-668B-6EB5B10EE92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70BB33E5-ADFE-4D57-3157-2C8013ADF4DA}"/>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70898E6A-FA60-664E-3B29-6529DC515E44}"/>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B2DEAEE6-803B-C144-759B-0E191F4A4273}"/>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6BA17B82-38C0-C886-2F4F-CB772B95E777}"/>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8520A4D5-A2FE-C37D-FDAF-D07ED79D73CB}"/>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4F6EE555-D3AC-0245-5503-8127C0CAA692}"/>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4FCE8441-BEB6-1506-C1FC-129FC5E13D60}"/>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B425E4D1-39EB-FA97-FA7A-71BAF59E10C2}"/>
              </a:ext>
            </a:extLst>
          </p:cNvPr>
          <p:cNvSpPr txBox="1"/>
          <p:nvPr/>
        </p:nvSpPr>
        <p:spPr>
          <a:xfrm>
            <a:off x="1867016" y="1086283"/>
            <a:ext cx="8877300" cy="1384995"/>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例</a:t>
            </a:r>
            <a:r>
              <a:rPr lang="en-US" altLang="zh-CN" sz="2800" kern="100" dirty="0">
                <a:effectLst/>
                <a:latin typeface="微软雅黑" panose="020B0503020204020204" pitchFamily="34" charset="-122"/>
                <a:ea typeface="微软雅黑" panose="020B0503020204020204" pitchFamily="34" charset="-122"/>
              </a:rPr>
              <a:t>3-1 </a:t>
            </a:r>
            <a:r>
              <a:rPr lang="zh-CN" altLang="zh-CN" sz="2800" kern="100" dirty="0">
                <a:effectLst/>
                <a:latin typeface="微软雅黑" panose="020B0503020204020204" pitchFamily="34" charset="-122"/>
                <a:ea typeface="微软雅黑" panose="020B0503020204020204" pitchFamily="34" charset="-122"/>
              </a:rPr>
              <a:t>用力</a:t>
            </a:r>
            <a:r>
              <a:rPr lang="en-US" altLang="zh-CN" sz="2800" b="1" kern="100" dirty="0">
                <a:effectLst/>
                <a:latin typeface="微软雅黑" panose="020B0503020204020204" pitchFamily="34" charset="-122"/>
                <a:ea typeface="微软雅黑" panose="020B0503020204020204" pitchFamily="34" charset="-122"/>
              </a:rPr>
              <a:t>F</a:t>
            </a:r>
            <a:r>
              <a:rPr lang="zh-CN" altLang="zh-CN" sz="2800" kern="100" dirty="0">
                <a:effectLst/>
                <a:latin typeface="微软雅黑" panose="020B0503020204020204" pitchFamily="34" charset="-122"/>
                <a:ea typeface="微软雅黑" panose="020B0503020204020204" pitchFamily="34" charset="-122"/>
              </a:rPr>
              <a:t>拉动碾子来压平路面，辗子重量为</a:t>
            </a:r>
            <a:r>
              <a:rPr lang="en-US" altLang="zh-CN" sz="2800" b="1" kern="100" dirty="0">
                <a:effectLst/>
                <a:latin typeface="微软雅黑" panose="020B0503020204020204" pitchFamily="34" charset="-122"/>
                <a:ea typeface="微软雅黑" panose="020B0503020204020204" pitchFamily="34" charset="-122"/>
              </a:rPr>
              <a:t>G</a:t>
            </a:r>
            <a:r>
              <a:rPr lang="zh-CN" altLang="zh-CN" sz="2800" kern="100" dirty="0">
                <a:effectLst/>
                <a:latin typeface="微软雅黑" panose="020B0503020204020204" pitchFamily="34" charset="-122"/>
                <a:ea typeface="微软雅黑" panose="020B0503020204020204" pitchFamily="34" charset="-122"/>
              </a:rPr>
              <a:t>，受到一石块的阻碍，如图所示。不计摩擦，试画出碾子的受力图。</a:t>
            </a:r>
          </a:p>
        </p:txBody>
      </p:sp>
      <p:pic>
        <p:nvPicPr>
          <p:cNvPr id="24" name="图片 23">
            <a:extLst>
              <a:ext uri="{FF2B5EF4-FFF2-40B4-BE49-F238E27FC236}">
                <a16:creationId xmlns:a16="http://schemas.microsoft.com/office/drawing/2014/main" id="{9915BB25-0464-568D-BDFE-D2C5AEEE6039}"/>
              </a:ext>
            </a:extLst>
          </p:cNvPr>
          <p:cNvPicPr>
            <a:picLocks noChangeAspect="1"/>
          </p:cNvPicPr>
          <p:nvPr/>
        </p:nvPicPr>
        <p:blipFill>
          <a:blip r:embed="rId18"/>
          <a:stretch>
            <a:fillRect/>
          </a:stretch>
        </p:blipFill>
        <p:spPr>
          <a:xfrm>
            <a:off x="6195950" y="2364807"/>
            <a:ext cx="3024187" cy="3798150"/>
          </a:xfrm>
          <a:prstGeom prst="rect">
            <a:avLst/>
          </a:prstGeom>
        </p:spPr>
      </p:pic>
    </p:spTree>
    <p:extLst>
      <p:ext uri="{BB962C8B-B14F-4D97-AF65-F5344CB8AC3E}">
        <p14:creationId xmlns:p14="http://schemas.microsoft.com/office/powerpoint/2010/main" val="3696874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marL="179705"/>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sym typeface="+mn-lt"/>
              </a:rPr>
              <a:t>机械基础</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学习内容</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6" name="文本框 25"/>
          <p:cNvSpPr txBox="1"/>
          <p:nvPr/>
        </p:nvSpPr>
        <p:spPr>
          <a:xfrm>
            <a:off x="4427221" y="1301751"/>
            <a:ext cx="6096000" cy="584775"/>
          </a:xfrm>
          <a:prstGeom prst="rect">
            <a:avLst/>
          </a:prstGeom>
          <a:noFill/>
        </p:spPr>
        <p:txBody>
          <a:bodyPr wrap="square">
            <a:spAutoFit/>
          </a:bodyPr>
          <a:lstStyle/>
          <a:p>
            <a:r>
              <a:rPr lang="zh-CN" altLang="en-US" sz="3200" dirty="0">
                <a:solidFill>
                  <a:srgbClr val="000000"/>
                </a:solidFill>
                <a:latin typeface="微软雅黑" panose="020B0503020204020204" charset="-122"/>
                <a:ea typeface="微软雅黑" panose="020B0503020204020204" charset="-122"/>
                <a:cs typeface="*SimSun-51261"/>
              </a:rPr>
              <a:t>项目一 工程材料选用</a:t>
            </a:r>
          </a:p>
        </p:txBody>
      </p:sp>
      <p:sp>
        <p:nvSpPr>
          <p:cNvPr id="27" name="流程图: 可选过程 26"/>
          <p:cNvSpPr/>
          <p:nvPr/>
        </p:nvSpPr>
        <p:spPr>
          <a:xfrm>
            <a:off x="2125979" y="1095219"/>
            <a:ext cx="895350" cy="3792760"/>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4000" dirty="0"/>
              <a:t>学习目录</a:t>
            </a:r>
          </a:p>
        </p:txBody>
      </p:sp>
      <p:sp>
        <p:nvSpPr>
          <p:cNvPr id="28" name="六边形 27"/>
          <p:cNvSpPr/>
          <p:nvPr/>
        </p:nvSpPr>
        <p:spPr>
          <a:xfrm>
            <a:off x="3554096" y="1247272"/>
            <a:ext cx="684529" cy="572003"/>
          </a:xfrm>
          <a:prstGeom prst="hexag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1</a:t>
            </a:r>
            <a:endParaRPr lang="zh-CN" altLang="en-US" sz="3200" dirty="0"/>
          </a:p>
        </p:txBody>
      </p:sp>
      <p:sp>
        <p:nvSpPr>
          <p:cNvPr id="35" name="六边形 34"/>
          <p:cNvSpPr/>
          <p:nvPr/>
        </p:nvSpPr>
        <p:spPr>
          <a:xfrm>
            <a:off x="3514725" y="1963300"/>
            <a:ext cx="723900" cy="572003"/>
          </a:xfrm>
          <a:prstGeom prst="hexagon">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2</a:t>
            </a:r>
            <a:endParaRPr lang="zh-CN" altLang="en-US" sz="3200" dirty="0"/>
          </a:p>
        </p:txBody>
      </p:sp>
      <p:sp>
        <p:nvSpPr>
          <p:cNvPr id="36" name="六边形 35"/>
          <p:cNvSpPr/>
          <p:nvPr/>
        </p:nvSpPr>
        <p:spPr>
          <a:xfrm>
            <a:off x="3514725" y="2686050"/>
            <a:ext cx="723900" cy="572003"/>
          </a:xfrm>
          <a:prstGeom prst="hexagon">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3</a:t>
            </a:r>
            <a:endParaRPr lang="zh-CN" altLang="en-US" sz="3200" dirty="0"/>
          </a:p>
        </p:txBody>
      </p:sp>
      <p:sp>
        <p:nvSpPr>
          <p:cNvPr id="37" name="六边形 36"/>
          <p:cNvSpPr/>
          <p:nvPr/>
        </p:nvSpPr>
        <p:spPr>
          <a:xfrm>
            <a:off x="3514725" y="3429000"/>
            <a:ext cx="723900" cy="572003"/>
          </a:xfrm>
          <a:prstGeom prst="hexagon">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4</a:t>
            </a:r>
            <a:endParaRPr lang="zh-CN" altLang="en-US" sz="3200" dirty="0"/>
          </a:p>
        </p:txBody>
      </p:sp>
      <p:sp>
        <p:nvSpPr>
          <p:cNvPr id="38" name="六边形 37"/>
          <p:cNvSpPr/>
          <p:nvPr/>
        </p:nvSpPr>
        <p:spPr>
          <a:xfrm>
            <a:off x="3534410" y="4171950"/>
            <a:ext cx="723900" cy="572003"/>
          </a:xfrm>
          <a:prstGeom prst="hexagon">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5</a:t>
            </a:r>
            <a:endParaRPr lang="zh-CN" altLang="en-US" sz="3200" dirty="0"/>
          </a:p>
        </p:txBody>
      </p:sp>
      <p:sp>
        <p:nvSpPr>
          <p:cNvPr id="41" name="文本框 40"/>
          <p:cNvSpPr txBox="1"/>
          <p:nvPr/>
        </p:nvSpPr>
        <p:spPr>
          <a:xfrm>
            <a:off x="4427220" y="1958018"/>
            <a:ext cx="6697979" cy="584775"/>
          </a:xfrm>
          <a:prstGeom prst="rect">
            <a:avLst/>
          </a:prstGeom>
          <a:noFill/>
        </p:spPr>
        <p:txBody>
          <a:bodyPr wrap="square">
            <a:spAutoFit/>
          </a:bodyPr>
          <a:lstStyle/>
          <a:p>
            <a:r>
              <a:rPr lang="zh-CN" altLang="zh-CN" sz="3200" dirty="0">
                <a:solidFill>
                  <a:srgbClr val="000000"/>
                </a:solidFill>
                <a:effectLst/>
                <a:latin typeface="微软雅黑" panose="020B0503020204020204" charset="-122"/>
                <a:ea typeface="微软雅黑" panose="020B0503020204020204" charset="-122"/>
                <a:cs typeface="*SimSun-51261"/>
              </a:rPr>
              <a:t>项目二 金属材料加工成型方法分析</a:t>
            </a:r>
            <a:endParaRPr lang="zh-CN" altLang="en-US" sz="3200" dirty="0">
              <a:latin typeface="微软雅黑" panose="020B0503020204020204" charset="-122"/>
              <a:ea typeface="微软雅黑" panose="020B0503020204020204" charset="-122"/>
            </a:endParaRPr>
          </a:p>
        </p:txBody>
      </p:sp>
      <p:sp>
        <p:nvSpPr>
          <p:cNvPr id="53" name="文本框 52"/>
          <p:cNvSpPr txBox="1"/>
          <p:nvPr/>
        </p:nvSpPr>
        <p:spPr>
          <a:xfrm>
            <a:off x="4427220" y="4171950"/>
            <a:ext cx="6526529" cy="584775"/>
          </a:xfrm>
          <a:prstGeom prst="rect">
            <a:avLst/>
          </a:prstGeom>
          <a:noFill/>
        </p:spPr>
        <p:txBody>
          <a:bodyPr wrap="square">
            <a:spAutoFit/>
          </a:bodyPr>
          <a:lstStyle/>
          <a:p>
            <a:r>
              <a:rPr lang="zh-CN" altLang="en-US" sz="3200" dirty="0"/>
              <a:t>项目五 工程常用机械传动方式识别</a:t>
            </a:r>
          </a:p>
        </p:txBody>
      </p:sp>
      <p:sp>
        <p:nvSpPr>
          <p:cNvPr id="55" name="文本框 54"/>
          <p:cNvSpPr txBox="1"/>
          <p:nvPr/>
        </p:nvSpPr>
        <p:spPr>
          <a:xfrm>
            <a:off x="4427221" y="3412590"/>
            <a:ext cx="6096000" cy="584775"/>
          </a:xfrm>
          <a:prstGeom prst="rect">
            <a:avLst/>
          </a:prstGeom>
          <a:noFill/>
        </p:spPr>
        <p:txBody>
          <a:bodyPr wrap="square">
            <a:spAutoFit/>
          </a:bodyPr>
          <a:lstStyle/>
          <a:p>
            <a:r>
              <a:rPr lang="zh-CN" altLang="en-US" sz="3200" dirty="0"/>
              <a:t>项目四 工程常用机构识别</a:t>
            </a:r>
          </a:p>
        </p:txBody>
      </p:sp>
      <p:sp>
        <p:nvSpPr>
          <p:cNvPr id="57" name="文本框 56"/>
          <p:cNvSpPr txBox="1"/>
          <p:nvPr/>
        </p:nvSpPr>
        <p:spPr>
          <a:xfrm>
            <a:off x="4427221" y="2685304"/>
            <a:ext cx="6096000" cy="584775"/>
          </a:xfrm>
          <a:prstGeom prst="rect">
            <a:avLst/>
          </a:prstGeom>
          <a:noFill/>
        </p:spPr>
        <p:txBody>
          <a:bodyPr wrap="square">
            <a:spAutoFit/>
          </a:bodyPr>
          <a:lstStyle/>
          <a:p>
            <a:r>
              <a:rPr lang="zh-CN" altLang="en-US" sz="3200" dirty="0">
                <a:solidFill>
                  <a:srgbClr val="FF0000"/>
                </a:solidFill>
                <a:latin typeface="微软雅黑" panose="020B0503020204020204" charset="-122"/>
                <a:ea typeface="微软雅黑" panose="020B0503020204020204" charset="-122"/>
              </a:rPr>
              <a:t>项目三 构件基本变行分析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barn(inVertical)">
                                      <p:cBhvr>
                                        <p:cTn id="26" dur="500"/>
                                        <p:tgtEl>
                                          <p:spTgt spid="26"/>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barn(inVertical)">
                                      <p:cBhvr>
                                        <p:cTn id="29" dur="500"/>
                                        <p:tgtEl>
                                          <p:spTgt spid="27"/>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barn(inVertical)">
                                      <p:cBhvr>
                                        <p:cTn id="32" dur="500"/>
                                        <p:tgtEl>
                                          <p:spTgt spid="28"/>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barn(inVertical)">
                                      <p:cBhvr>
                                        <p:cTn id="35" dur="500"/>
                                        <p:tgtEl>
                                          <p:spTgt spid="35"/>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barn(inVertical)">
                                      <p:cBhvr>
                                        <p:cTn id="38" dur="500"/>
                                        <p:tgtEl>
                                          <p:spTgt spid="3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barn(inVertical)">
                                      <p:cBhvr>
                                        <p:cTn id="41" dur="500"/>
                                        <p:tgtEl>
                                          <p:spTgt spid="3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barn(inVertical)">
                                      <p:cBhvr>
                                        <p:cTn id="44" dur="500"/>
                                        <p:tgtEl>
                                          <p:spTgt spid="3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barn(inVertical)">
                                      <p:cBhvr>
                                        <p:cTn id="47" dur="500"/>
                                        <p:tgtEl>
                                          <p:spTgt spid="41"/>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barn(inVertical)">
                                      <p:cBhvr>
                                        <p:cTn id="50" dur="500"/>
                                        <p:tgtEl>
                                          <p:spTgt spid="53"/>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barn(inVertical)">
                                      <p:cBhvr>
                                        <p:cTn id="53" dur="500"/>
                                        <p:tgtEl>
                                          <p:spTgt spid="55"/>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barn(inVertical)">
                                      <p:cBhvr>
                                        <p:cTn id="5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6" grpId="0"/>
      <p:bldP spid="27" grpId="0" animBg="1"/>
      <p:bldP spid="28" grpId="0" animBg="1"/>
      <p:bldP spid="35" grpId="0" animBg="1"/>
      <p:bldP spid="36" grpId="0" animBg="1"/>
      <p:bldP spid="37" grpId="0" animBg="1"/>
      <p:bldP spid="38" grpId="0" animBg="1"/>
      <p:bldP spid="41" grpId="0"/>
      <p:bldP spid="53" grpId="0"/>
      <p:bldP spid="55" grpId="0"/>
      <p:bldP spid="5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3E9D4F2-035C-A84F-119D-205878981742}"/>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A393FC3D-CC2A-3570-1786-CA67773F4DDD}"/>
              </a:ext>
            </a:extLst>
          </p:cNvPr>
          <p:cNvSpPr>
            <a:spLocks noGrp="1"/>
          </p:cNvSpPr>
          <p:nvPr>
            <p:ph type="sldNum" sz="quarter" idx="12"/>
          </p:nvPr>
        </p:nvSpPr>
        <p:spPr/>
        <p:txBody>
          <a:bodyPr/>
          <a:lstStyle/>
          <a:p>
            <a:fld id="{49AE70B2-8BF9-45C0-BB95-33D1B9D3A854}" type="slidenum">
              <a:rPr lang="zh-CN" altLang="en-US" smtClean="0"/>
              <a:t>20</a:t>
            </a:fld>
            <a:endParaRPr lang="zh-CN" altLang="en-US"/>
          </a:p>
        </p:txBody>
      </p:sp>
      <p:sp>
        <p:nvSpPr>
          <p:cNvPr id="4" name="矩形 3">
            <a:extLst>
              <a:ext uri="{FF2B5EF4-FFF2-40B4-BE49-F238E27FC236}">
                <a16:creationId xmlns:a16="http://schemas.microsoft.com/office/drawing/2014/main" id="{59A004B9-2F38-3463-5C00-0C74FA4F2AB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7D45090F-4F8C-7D93-689A-F134150175DB}"/>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415BC941-8C92-D105-AB0B-FBEBB43B23AA}"/>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7FEF7B16-9BCA-01D9-3810-7ED01619DBA5}"/>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5D153771-6DD6-5F18-A589-D0A75AF93DAE}"/>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C2DDB111-02A6-1FF8-5685-F12F97CD94A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959803B4-18F6-5ED4-62CE-5A3A828C08F3}"/>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16DA703-7418-50E8-74B0-5973ADB8FBA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BD8914D1-E5C4-C128-A4B5-35F5CABCBF6F}"/>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147C6DA0-70FA-3A76-C818-5EB3C084D534}"/>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544FE37E-049E-80C2-688C-F2A062F2B3CA}"/>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8C34D8D8-DC30-5139-1756-CF78773886E6}"/>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78BA94AE-4A12-BB34-AAEE-588668A7F19C}"/>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C90B865B-6CC6-A809-7949-79E04231BA02}"/>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3B8293D3-B57C-5592-79CD-32F4E7EBEC9D}"/>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68CE9276-1D57-A761-7918-B30F07EF2FAE}"/>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8D10F3CC-00E5-B64C-D971-9E5D6828B9EE}"/>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FB5F5570-B9CE-9CD3-629A-6DBAB9240AFB}"/>
              </a:ext>
            </a:extLst>
          </p:cNvPr>
          <p:cNvSpPr txBox="1"/>
          <p:nvPr/>
        </p:nvSpPr>
        <p:spPr>
          <a:xfrm>
            <a:off x="1370013" y="781126"/>
            <a:ext cx="6096000" cy="5833200"/>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解：</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）确定研究对象。取碾子为研究对象，并单独画出其简图。</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）画主动力。有重力</a:t>
            </a:r>
            <a:r>
              <a:rPr lang="en-US" altLang="zh-CN" sz="2800" b="1" kern="100" dirty="0">
                <a:effectLst/>
                <a:latin typeface="微软雅黑" panose="020B0503020204020204" pitchFamily="34" charset="-122"/>
                <a:ea typeface="微软雅黑" panose="020B0503020204020204" pitchFamily="34" charset="-122"/>
              </a:rPr>
              <a:t>G</a:t>
            </a:r>
            <a:r>
              <a:rPr lang="zh-CN" altLang="zh-CN" sz="2800" kern="100" dirty="0">
                <a:effectLst/>
                <a:latin typeface="微软雅黑" panose="020B0503020204020204" pitchFamily="34" charset="-122"/>
                <a:ea typeface="微软雅黑" panose="020B0503020204020204" pitchFamily="34" charset="-122"/>
              </a:rPr>
              <a:t>及拉力</a:t>
            </a:r>
            <a:r>
              <a:rPr lang="en-US" altLang="zh-CN" sz="2800" b="1" kern="100" dirty="0">
                <a:effectLst/>
                <a:latin typeface="微软雅黑" panose="020B0503020204020204" pitchFamily="34" charset="-122"/>
                <a:ea typeface="微软雅黑" panose="020B0503020204020204" pitchFamily="34" charset="-122"/>
              </a:rPr>
              <a:t>F</a:t>
            </a:r>
            <a:r>
              <a:rPr lang="zh-CN" altLang="zh-CN" sz="2800" kern="100" dirty="0">
                <a:effectLst/>
                <a:latin typeface="微软雅黑" panose="020B0503020204020204" pitchFamily="34" charset="-122"/>
                <a:ea typeface="微软雅黑" panose="020B0503020204020204" pitchFamily="34" charset="-122"/>
              </a:rPr>
              <a:t>。</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）画约束力。碾子在</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两处受到石块和地面的光滑约束，所以在</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处、</a:t>
            </a:r>
            <a:r>
              <a:rPr lang="en-US" altLang="zh-CN" sz="2800" kern="1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处受石块与地面的法向约束力</a:t>
            </a:r>
            <a:r>
              <a:rPr lang="en-US" altLang="zh-CN" sz="2800" b="1"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NA</a:t>
            </a:r>
            <a:r>
              <a:rPr lang="zh-CN" altLang="zh-CN" sz="2800" kern="100" dirty="0">
                <a:effectLst/>
                <a:latin typeface="微软雅黑" panose="020B0503020204020204" pitchFamily="34" charset="-122"/>
                <a:ea typeface="微软雅黑" panose="020B0503020204020204" pitchFamily="34" charset="-122"/>
              </a:rPr>
              <a:t>和</a:t>
            </a:r>
            <a:r>
              <a:rPr lang="en-US" altLang="zh-CN" sz="2800" b="1"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NB</a:t>
            </a:r>
            <a:r>
              <a:rPr lang="zh-CN" altLang="zh-CN" sz="2800" kern="100" dirty="0">
                <a:effectLst/>
                <a:latin typeface="微软雅黑" panose="020B0503020204020204" pitchFamily="34" charset="-122"/>
                <a:ea typeface="微软雅黑" panose="020B0503020204020204" pitchFamily="34" charset="-122"/>
              </a:rPr>
              <a:t>的作用，它们沿着碾子上接触点的公法线而指向圆心。碾子的受力如图</a:t>
            </a:r>
            <a:r>
              <a:rPr lang="en-US" altLang="zh-CN" sz="2800" kern="100" dirty="0">
                <a:effectLst/>
                <a:latin typeface="微软雅黑" panose="020B0503020204020204" pitchFamily="34" charset="-122"/>
                <a:ea typeface="微软雅黑" panose="020B0503020204020204" pitchFamily="34" charset="-122"/>
              </a:rPr>
              <a:t>3-14(b)</a:t>
            </a:r>
            <a:r>
              <a:rPr lang="zh-CN" altLang="zh-CN" sz="2800" kern="100" dirty="0">
                <a:effectLst/>
                <a:latin typeface="微软雅黑" panose="020B0503020204020204" pitchFamily="34" charset="-122"/>
                <a:ea typeface="微软雅黑" panose="020B0503020204020204" pitchFamily="34" charset="-122"/>
              </a:rPr>
              <a:t>所示。</a:t>
            </a:r>
          </a:p>
        </p:txBody>
      </p:sp>
      <p:pic>
        <p:nvPicPr>
          <p:cNvPr id="24" name="图片 23">
            <a:extLst>
              <a:ext uri="{FF2B5EF4-FFF2-40B4-BE49-F238E27FC236}">
                <a16:creationId xmlns:a16="http://schemas.microsoft.com/office/drawing/2014/main" id="{09FE87E6-5A49-E21A-8531-97A7953DA5F9}"/>
              </a:ext>
            </a:extLst>
          </p:cNvPr>
          <p:cNvPicPr>
            <a:picLocks noChangeAspect="1"/>
          </p:cNvPicPr>
          <p:nvPr/>
        </p:nvPicPr>
        <p:blipFill>
          <a:blip r:embed="rId18"/>
          <a:stretch>
            <a:fillRect/>
          </a:stretch>
        </p:blipFill>
        <p:spPr>
          <a:xfrm>
            <a:off x="7656622" y="1126437"/>
            <a:ext cx="3686475" cy="5258078"/>
          </a:xfrm>
          <a:prstGeom prst="rect">
            <a:avLst/>
          </a:prstGeom>
        </p:spPr>
      </p:pic>
    </p:spTree>
    <p:extLst>
      <p:ext uri="{BB962C8B-B14F-4D97-AF65-F5344CB8AC3E}">
        <p14:creationId xmlns:p14="http://schemas.microsoft.com/office/powerpoint/2010/main" val="691819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486436B-AC1B-0400-A265-E4DE178E7FC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8A8A739-0887-05A0-DF6D-262B1B7369A9}"/>
              </a:ext>
            </a:extLst>
          </p:cNvPr>
          <p:cNvSpPr>
            <a:spLocks noGrp="1"/>
          </p:cNvSpPr>
          <p:nvPr>
            <p:ph type="sldNum" sz="quarter" idx="12"/>
          </p:nvPr>
        </p:nvSpPr>
        <p:spPr/>
        <p:txBody>
          <a:bodyPr/>
          <a:lstStyle/>
          <a:p>
            <a:fld id="{49AE70B2-8BF9-45C0-BB95-33D1B9D3A854}" type="slidenum">
              <a:rPr lang="zh-CN" altLang="en-US" smtClean="0"/>
              <a:t>21</a:t>
            </a:fld>
            <a:endParaRPr lang="zh-CN" altLang="en-US"/>
          </a:p>
        </p:txBody>
      </p:sp>
      <p:sp>
        <p:nvSpPr>
          <p:cNvPr id="4" name="矩形 3">
            <a:extLst>
              <a:ext uri="{FF2B5EF4-FFF2-40B4-BE49-F238E27FC236}">
                <a16:creationId xmlns:a16="http://schemas.microsoft.com/office/drawing/2014/main" id="{0AAD24A8-B1DF-5D49-8D80-026489F0549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F97D43AA-E3E1-C72A-F378-8F9951F599EF}"/>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F475039A-1F5D-BA2B-DFCA-D03893DB356C}"/>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057674F4-10EC-4F1B-0BFC-E69EF1C21B2F}"/>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9DDC58B3-2CCB-B606-A331-E30BF0C9E62E}"/>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E0D8CD53-70E9-E00A-1D7D-C65818124677}"/>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77D412D6-7979-DDEB-AE3C-4256B9F1C5C6}"/>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8A13E137-F34F-D0F0-2ACD-DA360F209FE5}"/>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CC77A707-DA67-550D-F4E8-C38DDCBC1210}"/>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DBAC3AD4-D363-1C68-06D9-D17F96B72A1B}"/>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953E71AD-4DC8-5EB8-1F9F-4546C3910FEF}"/>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9773FBC6-049D-1CA9-E650-DAB2E3941620}"/>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3AC4C621-392B-937D-EAE2-245D5CCD28CC}"/>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2062F66E-3232-169F-7ABE-2AC9889E59B7}"/>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4AF36D17-E262-AA9D-54AA-4FBEC1A30FD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B7A4118D-2AE5-E979-4BFA-60C180EE29B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F40160E2-F150-427D-3D80-47906F9FE447}"/>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C5002C31-21EE-D6A4-F7FC-5DD537793B28}"/>
              </a:ext>
            </a:extLst>
          </p:cNvPr>
          <p:cNvSpPr txBox="1"/>
          <p:nvPr/>
        </p:nvSpPr>
        <p:spPr>
          <a:xfrm>
            <a:off x="1800225" y="881589"/>
            <a:ext cx="9563100" cy="1955215"/>
          </a:xfrm>
          <a:prstGeom prst="rect">
            <a:avLst/>
          </a:prstGeom>
          <a:noFill/>
        </p:spPr>
        <p:txBody>
          <a:bodyPr wrap="square">
            <a:spAutoFit/>
          </a:bodyPr>
          <a:lstStyle/>
          <a:p>
            <a:pPr indent="266700" algn="just">
              <a:lnSpc>
                <a:spcPct val="150000"/>
              </a:lnSpc>
              <a:tabLst>
                <a:tab pos="456565" algn="l"/>
              </a:tabLst>
            </a:pPr>
            <a:r>
              <a:rPr lang="zh-CN" altLang="zh-CN" sz="2800" kern="100" dirty="0">
                <a:effectLst/>
                <a:latin typeface="微软雅黑" panose="020B0503020204020204" pitchFamily="34" charset="-122"/>
                <a:ea typeface="微软雅黑" panose="020B0503020204020204" pitchFamily="34" charset="-122"/>
              </a:rPr>
              <a:t>例</a:t>
            </a:r>
            <a:r>
              <a:rPr lang="en-US" altLang="zh-CN" sz="2800" kern="100" dirty="0">
                <a:effectLst/>
                <a:latin typeface="微软雅黑" panose="020B0503020204020204" pitchFamily="34" charset="-122"/>
                <a:ea typeface="微软雅黑" panose="020B0503020204020204" pitchFamily="34" charset="-122"/>
              </a:rPr>
              <a:t>3-2 </a:t>
            </a:r>
            <a:r>
              <a:rPr lang="zh-CN" altLang="zh-CN" sz="2800" kern="100" dirty="0">
                <a:effectLst/>
                <a:latin typeface="微软雅黑" panose="020B0503020204020204" pitchFamily="34" charset="-122"/>
                <a:ea typeface="微软雅黑" panose="020B0503020204020204" pitchFamily="34" charset="-122"/>
              </a:rPr>
              <a:t>梁</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端为固定铰支座，</a:t>
            </a:r>
            <a:r>
              <a:rPr lang="en-US" altLang="zh-CN" sz="2800" kern="1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端为辊轴支座，支承平面与水平面夹角为</a:t>
            </a:r>
            <a:r>
              <a:rPr lang="en-US" altLang="zh-CN" sz="2800" kern="100" dirty="0">
                <a:effectLst/>
                <a:latin typeface="微软雅黑" panose="020B0503020204020204" pitchFamily="34" charset="-122"/>
                <a:ea typeface="微软雅黑" panose="020B0503020204020204" pitchFamily="34" charset="-122"/>
              </a:rPr>
              <a:t>30</a:t>
            </a:r>
            <a:r>
              <a:rPr lang="zh-CN" altLang="zh-CN" sz="2800" kern="100" dirty="0">
                <a:effectLst/>
                <a:latin typeface="微软雅黑" panose="020B0503020204020204" pitchFamily="34" charset="-122"/>
                <a:ea typeface="微软雅黑" panose="020B0503020204020204" pitchFamily="34" charset="-122"/>
              </a:rPr>
              <a:t>°。梁中点</a:t>
            </a:r>
            <a:r>
              <a:rPr lang="en-US" altLang="zh-CN" sz="2800" kern="100" dirty="0">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处作用有集中力，如图</a:t>
            </a:r>
            <a:r>
              <a:rPr lang="en-US" altLang="zh-CN" sz="2800" kern="100" dirty="0">
                <a:effectLst/>
                <a:latin typeface="微软雅黑" panose="020B0503020204020204" pitchFamily="34" charset="-122"/>
                <a:ea typeface="微软雅黑" panose="020B0503020204020204" pitchFamily="34" charset="-122"/>
              </a:rPr>
              <a:t>3-15(a)</a:t>
            </a:r>
            <a:r>
              <a:rPr lang="zh-CN" altLang="zh-CN" sz="2800" kern="100" dirty="0">
                <a:effectLst/>
                <a:latin typeface="微软雅黑" panose="020B0503020204020204" pitchFamily="34" charset="-122"/>
                <a:ea typeface="微软雅黑" panose="020B0503020204020204" pitchFamily="34" charset="-122"/>
              </a:rPr>
              <a:t>所示，如不计梁的自重，试画出梁的受力图。</a:t>
            </a:r>
          </a:p>
        </p:txBody>
      </p:sp>
      <p:pic>
        <p:nvPicPr>
          <p:cNvPr id="23" name="图片 22">
            <a:extLst>
              <a:ext uri="{FF2B5EF4-FFF2-40B4-BE49-F238E27FC236}">
                <a16:creationId xmlns:a16="http://schemas.microsoft.com/office/drawing/2014/main" id="{B33D6D6B-16BE-9560-A00C-8298DBD9453C}"/>
              </a:ext>
            </a:extLst>
          </p:cNvPr>
          <p:cNvPicPr>
            <a:picLocks noChangeAspect="1"/>
          </p:cNvPicPr>
          <p:nvPr/>
        </p:nvPicPr>
        <p:blipFill>
          <a:blip r:embed="rId18"/>
          <a:stretch>
            <a:fillRect/>
          </a:stretch>
        </p:blipFill>
        <p:spPr>
          <a:xfrm>
            <a:off x="1665431" y="3079497"/>
            <a:ext cx="9161346" cy="2290337"/>
          </a:xfrm>
          <a:prstGeom prst="rect">
            <a:avLst/>
          </a:prstGeom>
        </p:spPr>
      </p:pic>
    </p:spTree>
    <p:extLst>
      <p:ext uri="{BB962C8B-B14F-4D97-AF65-F5344CB8AC3E}">
        <p14:creationId xmlns:p14="http://schemas.microsoft.com/office/powerpoint/2010/main" val="1522510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ppt_x"/>
                                          </p:val>
                                        </p:tav>
                                        <p:tav tm="100000">
                                          <p:val>
                                            <p:strVal val="#ppt_x"/>
                                          </p:val>
                                        </p:tav>
                                      </p:tavLst>
                                    </p:anim>
                                    <p:anim calcmode="lin" valueType="num">
                                      <p:cBhvr additive="base">
                                        <p:cTn id="27" dur="500" fill="hold"/>
                                        <p:tgtEl>
                                          <p:spTgt spid="22"/>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ppt_x"/>
                                          </p:val>
                                        </p:tav>
                                        <p:tav tm="100000">
                                          <p:val>
                                            <p:strVal val="#ppt_x"/>
                                          </p:val>
                                        </p:tav>
                                      </p:tavLst>
                                    </p:anim>
                                    <p:anim calcmode="lin" valueType="num">
                                      <p:cBhvr additive="base">
                                        <p:cTn id="3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392AC5-2484-0AF6-7A3C-9E7597B26A5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11BE422-C666-34BB-295D-4325477D21C8}"/>
              </a:ext>
            </a:extLst>
          </p:cNvPr>
          <p:cNvSpPr>
            <a:spLocks noGrp="1"/>
          </p:cNvSpPr>
          <p:nvPr>
            <p:ph type="sldNum" sz="quarter" idx="12"/>
          </p:nvPr>
        </p:nvSpPr>
        <p:spPr/>
        <p:txBody>
          <a:bodyPr/>
          <a:lstStyle/>
          <a:p>
            <a:fld id="{49AE70B2-8BF9-45C0-BB95-33D1B9D3A854}" type="slidenum">
              <a:rPr lang="zh-CN" altLang="en-US" smtClean="0"/>
              <a:t>22</a:t>
            </a:fld>
            <a:endParaRPr lang="zh-CN" altLang="en-US"/>
          </a:p>
        </p:txBody>
      </p:sp>
      <p:sp>
        <p:nvSpPr>
          <p:cNvPr id="4" name="矩形 3">
            <a:extLst>
              <a:ext uri="{FF2B5EF4-FFF2-40B4-BE49-F238E27FC236}">
                <a16:creationId xmlns:a16="http://schemas.microsoft.com/office/drawing/2014/main" id="{80DB8E34-9412-BFC6-B5FC-A1A5B79B36F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A5BBE3D3-6A47-B9D3-3956-28802BA177BE}"/>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81D9AE6B-CA60-781A-1D9D-033CA73752F9}"/>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409A0047-B486-8D9A-7B07-2CD7EC93C55A}"/>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8152CA89-D9A0-2F55-7564-B92CA3D3617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5073E1E4-291B-BBE7-5241-A8CB855C85FA}"/>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0319DCA8-BA4E-4DDE-F504-EB6B89CF7E22}"/>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1C082CAF-23C9-41E1-9A1C-275DD0C6CE93}"/>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55D1D2F7-DE4E-0096-1D68-B37D8786A902}"/>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36897C52-594F-3A61-F7FE-E0856925C181}"/>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DB102CB-6648-57A8-68B1-2578DE5D93FB}"/>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5B0B5C1C-5267-F268-7E81-603787384336}"/>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1A27A28-A1CD-BC23-0A64-B1D0803A5AA3}"/>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842056FB-142D-B5AD-918F-733995192144}"/>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9ED07E57-E2E5-AE64-0FA2-A02AD7BEC5B6}"/>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4F5456E2-6C22-9923-146C-BB11FC0880F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BA6A4763-BC97-8D3C-89E8-6DA35EEF1406}"/>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92315F06-340A-3916-4136-6CAD207897D0}"/>
              </a:ext>
            </a:extLst>
          </p:cNvPr>
          <p:cNvSpPr txBox="1"/>
          <p:nvPr/>
        </p:nvSpPr>
        <p:spPr>
          <a:xfrm>
            <a:off x="2057400" y="903505"/>
            <a:ext cx="9315450" cy="5186869"/>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解：（</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）确定研究对象。取梁</a:t>
            </a:r>
            <a:r>
              <a:rPr lang="en-US" altLang="zh-CN" sz="2800" kern="100" dirty="0">
                <a:effectLst/>
                <a:latin typeface="微软雅黑" panose="020B0503020204020204" pitchFamily="34" charset="-122"/>
                <a:ea typeface="微软雅黑" panose="020B0503020204020204" pitchFamily="34" charset="-122"/>
              </a:rPr>
              <a:t>AB</a:t>
            </a:r>
            <a:r>
              <a:rPr lang="zh-CN" altLang="zh-CN" sz="2800" kern="100" dirty="0">
                <a:effectLst/>
                <a:latin typeface="微软雅黑" panose="020B0503020204020204" pitchFamily="34" charset="-122"/>
                <a:ea typeface="微软雅黑" panose="020B0503020204020204" pitchFamily="34" charset="-122"/>
              </a:rPr>
              <a:t>为研究对象，并单独画出其简图。</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）画主动力。有集中力</a:t>
            </a:r>
            <a:r>
              <a:rPr lang="en-US" altLang="zh-CN" sz="2800" b="1" kern="100" dirty="0" err="1">
                <a:effectLst/>
                <a:latin typeface="微软雅黑" panose="020B0503020204020204" pitchFamily="34" charset="-122"/>
                <a:ea typeface="微软雅黑" panose="020B0503020204020204" pitchFamily="34" charset="-122"/>
              </a:rPr>
              <a:t>F</a:t>
            </a:r>
            <a:r>
              <a:rPr lang="en-US" altLang="zh-CN" sz="2800" kern="100" baseline="-25000" dirty="0" err="1">
                <a:effectLst/>
                <a:latin typeface="微软雅黑" panose="020B0503020204020204" pitchFamily="34" charset="-122"/>
                <a:ea typeface="微软雅黑" panose="020B0503020204020204" pitchFamily="34" charset="-122"/>
              </a:rPr>
              <a:t>p</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）画约束力。梁</a:t>
            </a:r>
            <a:r>
              <a:rPr lang="en-US" altLang="zh-CN" sz="2800" kern="100" dirty="0">
                <a:effectLst/>
                <a:latin typeface="微软雅黑" panose="020B0503020204020204" pitchFamily="34" charset="-122"/>
                <a:ea typeface="微软雅黑" panose="020B0503020204020204" pitchFamily="34" charset="-122"/>
              </a:rPr>
              <a:t>AB</a:t>
            </a:r>
            <a:r>
              <a:rPr lang="zh-CN" altLang="zh-CN" sz="2800" kern="100" dirty="0">
                <a:effectLst/>
                <a:latin typeface="微软雅黑" panose="020B0503020204020204" pitchFamily="34" charset="-122"/>
                <a:ea typeface="微软雅黑" panose="020B0503020204020204" pitchFamily="34" charset="-122"/>
              </a:rPr>
              <a:t>受</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端固定铰约束反力、</a:t>
            </a:r>
            <a:r>
              <a:rPr lang="en-US" altLang="zh-CN" sz="2800" kern="1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端活动铰链约束反力和集中力</a:t>
            </a:r>
            <a:r>
              <a:rPr lang="en-US" altLang="zh-CN" sz="2800" b="1"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P</a:t>
            </a:r>
            <a:r>
              <a:rPr lang="zh-CN" altLang="zh-CN" sz="2800" kern="100" dirty="0">
                <a:effectLst/>
                <a:latin typeface="微软雅黑" panose="020B0503020204020204" pitchFamily="34" charset="-122"/>
                <a:ea typeface="微软雅黑" panose="020B0503020204020204" pitchFamily="34" charset="-122"/>
              </a:rPr>
              <a:t>作用，是三力杆；</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端固定铰的约束力用一对正交分力</a:t>
            </a:r>
            <a:r>
              <a:rPr lang="en-US" altLang="zh-CN" sz="2800" b="1" kern="100" dirty="0" err="1">
                <a:effectLst/>
                <a:latin typeface="微软雅黑" panose="020B0503020204020204" pitchFamily="34" charset="-122"/>
                <a:ea typeface="微软雅黑" panose="020B0503020204020204" pitchFamily="34" charset="-122"/>
              </a:rPr>
              <a:t>F</a:t>
            </a:r>
            <a:r>
              <a:rPr lang="en-US" altLang="zh-CN" sz="2800" kern="100" baseline="-25000" dirty="0" err="1">
                <a:effectLst/>
                <a:latin typeface="微软雅黑" panose="020B0503020204020204" pitchFamily="34" charset="-122"/>
                <a:ea typeface="微软雅黑" panose="020B0503020204020204" pitchFamily="34" charset="-122"/>
              </a:rPr>
              <a:t>Ax</a:t>
            </a:r>
            <a:r>
              <a:rPr lang="zh-CN" altLang="zh-CN" sz="2800" kern="100" dirty="0">
                <a:effectLst/>
                <a:latin typeface="微软雅黑" panose="020B0503020204020204" pitchFamily="34" charset="-122"/>
                <a:ea typeface="微软雅黑" panose="020B0503020204020204" pitchFamily="34" charset="-122"/>
              </a:rPr>
              <a:t>和</a:t>
            </a:r>
            <a:r>
              <a:rPr lang="en-US" altLang="zh-CN" sz="2800" b="1" kern="100" dirty="0" err="1">
                <a:effectLst/>
                <a:latin typeface="微软雅黑" panose="020B0503020204020204" pitchFamily="34" charset="-122"/>
                <a:ea typeface="微软雅黑" panose="020B0503020204020204" pitchFamily="34" charset="-122"/>
              </a:rPr>
              <a:t>F</a:t>
            </a:r>
            <a:r>
              <a:rPr lang="en-US" altLang="zh-CN" sz="2800" kern="100" baseline="-25000" dirty="0" err="1">
                <a:effectLst/>
                <a:latin typeface="微软雅黑" panose="020B0503020204020204" pitchFamily="34" charset="-122"/>
                <a:ea typeface="微软雅黑" panose="020B0503020204020204" pitchFamily="34" charset="-122"/>
              </a:rPr>
              <a:t>Ay</a:t>
            </a:r>
            <a:r>
              <a:rPr lang="zh-CN" altLang="zh-CN" sz="2800" kern="100" dirty="0">
                <a:effectLst/>
                <a:latin typeface="微软雅黑" panose="020B0503020204020204" pitchFamily="34" charset="-122"/>
                <a:ea typeface="微软雅黑" panose="020B0503020204020204" pitchFamily="34" charset="-122"/>
              </a:rPr>
              <a:t>表示，</a:t>
            </a:r>
            <a:r>
              <a:rPr lang="en-US" altLang="zh-CN" sz="2800" kern="1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端活动铰链约束反力通过销轴中心，垂直于支承面，用</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表示，其受力图如图</a:t>
            </a:r>
            <a:r>
              <a:rPr lang="en-US" altLang="zh-CN" sz="2800" kern="100" dirty="0">
                <a:effectLst/>
                <a:latin typeface="微软雅黑" panose="020B0503020204020204" pitchFamily="34" charset="-122"/>
                <a:ea typeface="微软雅黑" panose="020B0503020204020204" pitchFamily="34" charset="-122"/>
              </a:rPr>
              <a:t>3-15(b)</a:t>
            </a:r>
            <a:r>
              <a:rPr lang="zh-CN" altLang="zh-CN" sz="2800" kern="100" dirty="0">
                <a:effectLst/>
                <a:latin typeface="微软雅黑" panose="020B0503020204020204" pitchFamily="34" charset="-122"/>
                <a:ea typeface="微软雅黑" panose="020B0503020204020204" pitchFamily="34" charset="-122"/>
              </a:rPr>
              <a:t>所示。</a:t>
            </a:r>
          </a:p>
        </p:txBody>
      </p:sp>
    </p:spTree>
    <p:extLst>
      <p:ext uri="{BB962C8B-B14F-4D97-AF65-F5344CB8AC3E}">
        <p14:creationId xmlns:p14="http://schemas.microsoft.com/office/powerpoint/2010/main" val="2151790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EB6FF49-9D49-6567-301B-81157103E02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5E744FE-4B65-386C-4B0D-AB07C1A0D642}"/>
              </a:ext>
            </a:extLst>
          </p:cNvPr>
          <p:cNvSpPr>
            <a:spLocks noGrp="1"/>
          </p:cNvSpPr>
          <p:nvPr>
            <p:ph type="sldNum" sz="quarter" idx="12"/>
          </p:nvPr>
        </p:nvSpPr>
        <p:spPr/>
        <p:txBody>
          <a:bodyPr/>
          <a:lstStyle/>
          <a:p>
            <a:fld id="{49AE70B2-8BF9-45C0-BB95-33D1B9D3A854}" type="slidenum">
              <a:rPr lang="zh-CN" altLang="en-US" smtClean="0"/>
              <a:t>23</a:t>
            </a:fld>
            <a:endParaRPr lang="zh-CN" altLang="en-US"/>
          </a:p>
        </p:txBody>
      </p:sp>
      <p:sp>
        <p:nvSpPr>
          <p:cNvPr id="4" name="矩形 3">
            <a:extLst>
              <a:ext uri="{FF2B5EF4-FFF2-40B4-BE49-F238E27FC236}">
                <a16:creationId xmlns:a16="http://schemas.microsoft.com/office/drawing/2014/main" id="{68C0DF50-54E8-92EB-9A57-B988B89712E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7FE51B8C-C641-8E29-B5FA-D5CD46A5017B}"/>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C83E9530-0F8C-155E-66EB-B86427A221A6}"/>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65574B1C-DA73-ABDE-2A2D-C78DAFF9108B}"/>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566D5075-6828-F332-B742-74498CC6891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62B04D7-6FE6-2E10-0426-E7627F589545}"/>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4AA77AF3-1D8D-903B-F807-74FBFC5AF64B}"/>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D932F522-F30B-70F1-0781-802C9E9E84E3}"/>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22E73651-1413-75C6-C71A-49BED3A3108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F176E13D-6C3F-2B41-CBCC-CBFED3602F95}"/>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C7865990-9F2A-AED6-698F-E6C700286599}"/>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1AE91DF7-CBC3-F080-FAC4-2A8328AF9500}"/>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9A490C3E-1826-9A03-2D09-7AD9AC186D4D}"/>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3A8E5FDE-2EA7-C6BE-3BDB-63785B753D7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97A6D09-8AB8-9DB0-625A-84C097AE277F}"/>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91565AA1-34E2-B67C-5FA3-0F345B4FCCD5}"/>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794BA123-E1D4-E8E5-9736-1AAFF742E6AC}"/>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E5EAF9FE-7502-DE0B-4F14-B5A3ECB6C614}"/>
              </a:ext>
            </a:extLst>
          </p:cNvPr>
          <p:cNvSpPr txBox="1"/>
          <p:nvPr/>
        </p:nvSpPr>
        <p:spPr>
          <a:xfrm>
            <a:off x="1407197" y="1032828"/>
            <a:ext cx="10422853" cy="5692136"/>
          </a:xfrm>
          <a:prstGeom prst="rect">
            <a:avLst/>
          </a:prstGeom>
          <a:noFill/>
        </p:spPr>
        <p:txBody>
          <a:bodyPr wrap="square">
            <a:spAutoFit/>
          </a:bodyPr>
          <a:lstStyle/>
          <a:p>
            <a:pPr indent="266700" algn="l">
              <a:lnSpc>
                <a:spcPts val="4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）画出物体的受力图注意事项</a:t>
            </a:r>
          </a:p>
          <a:p>
            <a:pPr indent="266700" algn="l">
              <a:lnSpc>
                <a:spcPts val="4000"/>
              </a:lnSpc>
            </a:pPr>
            <a:r>
              <a:rPr lang="en-US" altLang="zh-CN" sz="2800" kern="100" dirty="0">
                <a:solidFill>
                  <a:srgbClr val="FF0000"/>
                </a:solidFill>
                <a:effectLst/>
                <a:latin typeface="微软雅黑" panose="020B0503020204020204" pitchFamily="34" charset="-122"/>
                <a:ea typeface="微软雅黑" panose="020B0503020204020204" pitchFamily="34" charset="-122"/>
              </a:rPr>
              <a:t>    1</a:t>
            </a:r>
            <a:r>
              <a:rPr lang="zh-CN" altLang="zh-CN" sz="2800" kern="100" dirty="0">
                <a:solidFill>
                  <a:srgbClr val="FF0000"/>
                </a:solidFill>
                <a:effectLst/>
                <a:latin typeface="微软雅黑" panose="020B0503020204020204" pitchFamily="34" charset="-122"/>
                <a:ea typeface="微软雅黑" panose="020B0503020204020204" pitchFamily="34" charset="-122"/>
              </a:rPr>
              <a:t>）必须明确研究对象</a:t>
            </a:r>
            <a:r>
              <a:rPr lang="zh-CN" altLang="en-US" sz="2800" kern="100" dirty="0">
                <a:solidFill>
                  <a:srgbClr val="FF0000"/>
                </a:solidFill>
                <a:effectLst/>
                <a:latin typeface="微软雅黑" panose="020B0503020204020204" pitchFamily="34" charset="-122"/>
                <a:ea typeface="微软雅黑" panose="020B0503020204020204" pitchFamily="34" charset="-122"/>
              </a:rPr>
              <a:t>。</a:t>
            </a:r>
            <a:endParaRPr lang="en-US" altLang="zh-CN" sz="2800" kern="100" dirty="0">
              <a:solidFill>
                <a:srgbClr val="FF0000"/>
              </a:solidFill>
              <a:effectLst/>
              <a:latin typeface="微软雅黑" panose="020B0503020204020204" pitchFamily="34" charset="-122"/>
              <a:ea typeface="微软雅黑" panose="020B0503020204020204" pitchFamily="34" charset="-122"/>
            </a:endParaRPr>
          </a:p>
          <a:p>
            <a:pPr indent="266700" algn="l">
              <a:lnSpc>
                <a:spcPts val="4000"/>
              </a:lnSpc>
            </a:pPr>
            <a:r>
              <a:rPr lang="en-US" altLang="zh-CN" sz="2800" kern="100" dirty="0">
                <a:solidFill>
                  <a:srgbClr val="FF0000"/>
                </a:solidFill>
                <a:effectLst/>
                <a:latin typeface="微软雅黑" panose="020B0503020204020204" pitchFamily="34" charset="-122"/>
                <a:ea typeface="微软雅黑" panose="020B0503020204020204" pitchFamily="34" charset="-122"/>
              </a:rPr>
              <a:t>    2</a:t>
            </a:r>
            <a:r>
              <a:rPr lang="zh-CN" altLang="zh-CN" sz="2800" kern="100" dirty="0">
                <a:solidFill>
                  <a:srgbClr val="FF0000"/>
                </a:solidFill>
                <a:effectLst/>
                <a:latin typeface="微软雅黑" panose="020B0503020204020204" pitchFamily="34" charset="-122"/>
                <a:ea typeface="微软雅黑" panose="020B0503020204020204" pitchFamily="34" charset="-122"/>
              </a:rPr>
              <a:t>）正确确定研究对象受力数目</a:t>
            </a:r>
            <a:r>
              <a:rPr lang="zh-CN" altLang="en-US" sz="2800" kern="100" dirty="0">
                <a:solidFill>
                  <a:srgbClr val="FF0000"/>
                </a:solidFill>
                <a:effectLst/>
                <a:latin typeface="微软雅黑" panose="020B0503020204020204" pitchFamily="34" charset="-122"/>
                <a:ea typeface="微软雅黑" panose="020B0503020204020204" pitchFamily="34" charset="-122"/>
              </a:rPr>
              <a:t>。</a:t>
            </a:r>
            <a:endParaRPr lang="en-US" altLang="zh-CN" sz="2800" kern="100" dirty="0">
              <a:solidFill>
                <a:srgbClr val="FF0000"/>
              </a:solidFill>
              <a:effectLst/>
              <a:latin typeface="微软雅黑" panose="020B0503020204020204" pitchFamily="34" charset="-122"/>
              <a:ea typeface="微软雅黑" panose="020B0503020204020204" pitchFamily="34" charset="-122"/>
            </a:endParaRPr>
          </a:p>
          <a:p>
            <a:pPr indent="266700" algn="l">
              <a:lnSpc>
                <a:spcPts val="4000"/>
              </a:lnSpc>
            </a:pPr>
            <a:r>
              <a:rPr lang="en-US" altLang="zh-CN" sz="2800" kern="100" dirty="0">
                <a:solidFill>
                  <a:srgbClr val="FF0000"/>
                </a:solidFill>
                <a:effectLst/>
                <a:latin typeface="微软雅黑" panose="020B0503020204020204" pitchFamily="34" charset="-122"/>
                <a:ea typeface="微软雅黑" panose="020B0503020204020204" pitchFamily="34" charset="-122"/>
              </a:rPr>
              <a:t>    3</a:t>
            </a:r>
            <a:r>
              <a:rPr lang="zh-CN" altLang="zh-CN" sz="2800" kern="100" dirty="0">
                <a:solidFill>
                  <a:srgbClr val="FF0000"/>
                </a:solidFill>
                <a:effectLst/>
                <a:latin typeface="微软雅黑" panose="020B0503020204020204" pitchFamily="34" charset="-122"/>
                <a:ea typeface="微软雅黑" panose="020B0503020204020204" pitchFamily="34" charset="-122"/>
              </a:rPr>
              <a:t>）正确画出约束力</a:t>
            </a:r>
            <a:r>
              <a:rPr lang="zh-CN" altLang="en-US" sz="2800" kern="100" dirty="0">
                <a:solidFill>
                  <a:srgbClr val="FF0000"/>
                </a:solidFill>
                <a:effectLst/>
                <a:latin typeface="微软雅黑" panose="020B0503020204020204" pitchFamily="34" charset="-122"/>
                <a:ea typeface="微软雅黑" panose="020B0503020204020204" pitchFamily="34" charset="-122"/>
              </a:rPr>
              <a:t>。</a:t>
            </a:r>
            <a:endParaRPr lang="zh-CN" altLang="zh-CN" sz="2800" kern="100" dirty="0">
              <a:solidFill>
                <a:srgbClr val="FF0000"/>
              </a:solidFill>
              <a:effectLst/>
              <a:latin typeface="微软雅黑" panose="020B0503020204020204" pitchFamily="34" charset="-122"/>
              <a:ea typeface="微软雅黑" panose="020B0503020204020204" pitchFamily="34" charset="-122"/>
            </a:endParaRP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4</a:t>
            </a:r>
            <a:r>
              <a:rPr lang="zh-CN" altLang="zh-CN" sz="2800" kern="100" dirty="0">
                <a:effectLst/>
                <a:latin typeface="微软雅黑" panose="020B0503020204020204" pitchFamily="34" charset="-122"/>
                <a:ea typeface="微软雅黑" panose="020B0503020204020204" pitchFamily="34" charset="-122"/>
              </a:rPr>
              <a:t>）当研究对象为整体或其中几个物体的组合时，研究对象内各物体间相互作用的内力不要画出，只画研究对象以外的物体对研究对象的作用力。当分析两物体间相互的作用力时，应遵循作用力与反作用力的关系。作用力方向一经确定，反作用力方向必与之相反。同一个力在不同的受力图上表示要一致。同时注意，在画受力图时不要运用力的等效变换或力的可传性，来改变力的作用位置。</a:t>
            </a:r>
          </a:p>
        </p:txBody>
      </p:sp>
    </p:spTree>
    <p:extLst>
      <p:ext uri="{BB962C8B-B14F-4D97-AF65-F5344CB8AC3E}">
        <p14:creationId xmlns:p14="http://schemas.microsoft.com/office/powerpoint/2010/main" val="390699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7E36E4D-D4B1-1170-0E49-B0AEDA410196}"/>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A045AF77-A4EF-1EF0-E4CA-19C928E6FCAD}"/>
              </a:ext>
            </a:extLst>
          </p:cNvPr>
          <p:cNvSpPr>
            <a:spLocks noGrp="1"/>
          </p:cNvSpPr>
          <p:nvPr>
            <p:ph type="sldNum" sz="quarter" idx="12"/>
          </p:nvPr>
        </p:nvSpPr>
        <p:spPr/>
        <p:txBody>
          <a:bodyPr/>
          <a:lstStyle/>
          <a:p>
            <a:fld id="{49AE70B2-8BF9-45C0-BB95-33D1B9D3A854}" type="slidenum">
              <a:rPr lang="zh-CN" altLang="en-US" smtClean="0"/>
              <a:t>24</a:t>
            </a:fld>
            <a:endParaRPr lang="zh-CN" altLang="en-US"/>
          </a:p>
        </p:txBody>
      </p:sp>
      <p:sp>
        <p:nvSpPr>
          <p:cNvPr id="4" name="矩形 3">
            <a:extLst>
              <a:ext uri="{FF2B5EF4-FFF2-40B4-BE49-F238E27FC236}">
                <a16:creationId xmlns:a16="http://schemas.microsoft.com/office/drawing/2014/main" id="{A19841FC-41DB-6F9C-85F4-A1F58F1E4B2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A09C8F5-F934-E30A-A7C0-E485BFF97117}"/>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E1EAE87B-A675-CEBD-5FDA-477EFFD9C35A}"/>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5F023567-440B-85D3-A06A-47B608A1BBF9}"/>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B04887D8-DB48-A9A6-FE03-A45ACDD4EE5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9A755AA1-22A7-B93F-1652-8A9F1FE065E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18688737-7140-8D89-DC37-B8ED0669A3F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6DA44F34-49D5-42D5-97CF-96B52DE2D5C2}"/>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71E393C8-BD1D-08DE-581E-849DC57E414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F77D23D4-58D0-C567-C24B-1631FCFFAAE1}"/>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F6568B10-CB04-35CE-5938-D60716F7802D}"/>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ADEF07DF-7803-A6BA-18B3-9C2EBDD61EDA}"/>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B24AABA7-7345-0912-25AC-6370ED0DA118}"/>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6AF10DD7-AF5F-D710-30EC-0AE170AECB7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A9C21381-01D2-0F41-34B3-370F44CD48F8}"/>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BD3CD0B3-51EF-14AF-6B96-775B24720C4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F2EF9546-9FEB-A094-FBC0-96B0D74241DE}"/>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DD31F6DD-45D0-B1D4-0229-58448366AF66}"/>
              </a:ext>
            </a:extLst>
          </p:cNvPr>
          <p:cNvSpPr txBox="1"/>
          <p:nvPr/>
        </p:nvSpPr>
        <p:spPr>
          <a:xfrm>
            <a:off x="1702229" y="788600"/>
            <a:ext cx="9553575" cy="2246769"/>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二、平面汇交力系合成与平衡的方法分析</a:t>
            </a:r>
          </a:p>
          <a:p>
            <a:pPr indent="266700" algn="l"/>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平面汇交力系合成与平衡的几何法</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平面汇交力系是指，各力的作用线都在同一个平面内且汇交于一点的力系。这是最简单的力系。</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）平面汇交力系合成的几何法</a:t>
            </a:r>
          </a:p>
        </p:txBody>
      </p:sp>
      <p:pic>
        <p:nvPicPr>
          <p:cNvPr id="23" name="图片 22">
            <a:extLst>
              <a:ext uri="{FF2B5EF4-FFF2-40B4-BE49-F238E27FC236}">
                <a16:creationId xmlns:a16="http://schemas.microsoft.com/office/drawing/2014/main" id="{7F40BEA6-C1EA-20DA-CFEB-14DE95C1892B}"/>
              </a:ext>
            </a:extLst>
          </p:cNvPr>
          <p:cNvPicPr>
            <a:picLocks noChangeAspect="1"/>
          </p:cNvPicPr>
          <p:nvPr/>
        </p:nvPicPr>
        <p:blipFill>
          <a:blip r:embed="rId18"/>
          <a:stretch>
            <a:fillRect/>
          </a:stretch>
        </p:blipFill>
        <p:spPr>
          <a:xfrm>
            <a:off x="2504372" y="3227536"/>
            <a:ext cx="7029975" cy="2894696"/>
          </a:xfrm>
          <a:prstGeom prst="rect">
            <a:avLst/>
          </a:prstGeom>
        </p:spPr>
      </p:pic>
    </p:spTree>
    <p:extLst>
      <p:ext uri="{BB962C8B-B14F-4D97-AF65-F5344CB8AC3E}">
        <p14:creationId xmlns:p14="http://schemas.microsoft.com/office/powerpoint/2010/main" val="1556807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BD161B1-8D61-DC5D-9546-7533A65948E8}"/>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BD678BB5-5BCA-5F9A-4E44-068A98F9A089}"/>
              </a:ext>
            </a:extLst>
          </p:cNvPr>
          <p:cNvSpPr>
            <a:spLocks noGrp="1"/>
          </p:cNvSpPr>
          <p:nvPr>
            <p:ph type="sldNum" sz="quarter" idx="12"/>
          </p:nvPr>
        </p:nvSpPr>
        <p:spPr/>
        <p:txBody>
          <a:bodyPr/>
          <a:lstStyle/>
          <a:p>
            <a:fld id="{49AE70B2-8BF9-45C0-BB95-33D1B9D3A854}" type="slidenum">
              <a:rPr lang="zh-CN" altLang="en-US" smtClean="0"/>
              <a:t>25</a:t>
            </a:fld>
            <a:endParaRPr lang="zh-CN" altLang="en-US"/>
          </a:p>
        </p:txBody>
      </p:sp>
      <p:sp>
        <p:nvSpPr>
          <p:cNvPr id="4" name="矩形 3">
            <a:extLst>
              <a:ext uri="{FF2B5EF4-FFF2-40B4-BE49-F238E27FC236}">
                <a16:creationId xmlns:a16="http://schemas.microsoft.com/office/drawing/2014/main" id="{E18E26DB-AA98-A6DC-03E4-619C50F82FE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82074883-740F-21B8-F192-BBA8A99836F3}"/>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FA61A200-0B8C-1184-D521-813FFDA36DAC}"/>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CA022BEE-FDD2-9362-81C1-B77AC6AD106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E886984-9ADB-52F3-DC6F-EFD2DE0FB9E8}"/>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803C88C8-FE5F-96B2-5201-E83901A9242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30F8358F-B34F-FFFF-0034-681A525D66AA}"/>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0BA846BE-2D64-4278-7335-3605AAFCE289}"/>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F5250234-6590-0177-4A9A-CE71AC7BEB2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931C32AD-2B76-4B54-B335-39DF248E6D10}"/>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B49FC0F-17B4-0AD3-D754-3B2705234094}"/>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3FBDC99C-5BF9-5890-2CF6-F258E7D78C91}"/>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11FBEC76-3754-5ED9-5277-F139B3D5B64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BBC4C55-7EC9-7EC0-3DCB-EF5EDADB50C1}"/>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6B413785-4455-16F8-A4F3-5C2A37BCF8B2}"/>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B2E04287-DDBF-93B2-9F35-FF4AF7DD9E15}"/>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E0B5E6B7-AF14-2129-3CC5-20BF557C52F6}"/>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xmlns:a14="http://schemas.microsoft.com/office/drawing/2010/main">
        <mc:Choice Requires="a14">
          <p:sp>
            <p:nvSpPr>
              <p:cNvPr id="22" name="文本框 21">
                <a:extLst>
                  <a:ext uri="{FF2B5EF4-FFF2-40B4-BE49-F238E27FC236}">
                    <a16:creationId xmlns:a16="http://schemas.microsoft.com/office/drawing/2014/main" id="{719A14BB-2804-7418-274D-141D8179529B}"/>
                  </a:ext>
                </a:extLst>
              </p:cNvPr>
              <p:cNvSpPr txBox="1"/>
              <p:nvPr/>
            </p:nvSpPr>
            <p:spPr>
              <a:xfrm>
                <a:off x="1540919" y="999182"/>
                <a:ext cx="10260555" cy="5186869"/>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使用力的多边形法则时应注意：</a:t>
                </a:r>
              </a:p>
              <a:p>
                <a:pPr indent="266700" algn="l">
                  <a:lnSpc>
                    <a:spcPct val="150000"/>
                  </a:lnSpc>
                </a:pPr>
                <a:r>
                  <a:rPr lang="zh-CN" altLang="zh-CN" sz="2800" kern="100" dirty="0">
                    <a:solidFill>
                      <a:srgbClr val="FF0000"/>
                    </a:solidFill>
                    <a:effectLst/>
                    <a:latin typeface="微软雅黑" panose="020B0503020204020204" pitchFamily="34" charset="-122"/>
                    <a:ea typeface="微软雅黑" panose="020B0503020204020204" pitchFamily="34" charset="-122"/>
                  </a:rPr>
                  <a:t>（</a:t>
                </a:r>
                <a:r>
                  <a:rPr lang="en-US" altLang="zh-CN" sz="2800" kern="100" dirty="0">
                    <a:solidFill>
                      <a:srgbClr val="FF0000"/>
                    </a:solidFill>
                    <a:effectLst/>
                    <a:latin typeface="微软雅黑" panose="020B0503020204020204" pitchFamily="34" charset="-122"/>
                    <a:ea typeface="微软雅黑" panose="020B0503020204020204" pitchFamily="34" charset="-122"/>
                  </a:rPr>
                  <a:t>1</a:t>
                </a:r>
                <a:r>
                  <a:rPr lang="zh-CN" altLang="zh-CN" sz="2800" kern="100" dirty="0">
                    <a:solidFill>
                      <a:srgbClr val="FF0000"/>
                    </a:solidFill>
                    <a:effectLst/>
                    <a:latin typeface="微软雅黑" panose="020B0503020204020204" pitchFamily="34" charset="-122"/>
                    <a:ea typeface="微软雅黑" panose="020B0503020204020204" pitchFamily="34" charset="-122"/>
                  </a:rPr>
                  <a:t>）合力</a:t>
                </a:r>
                <a:r>
                  <a:rPr lang="en-US" altLang="zh-CN" sz="2800" b="1" kern="100" dirty="0">
                    <a:solidFill>
                      <a:srgbClr val="FF0000"/>
                    </a:solidFill>
                    <a:effectLst/>
                    <a:latin typeface="微软雅黑" panose="020B0503020204020204" pitchFamily="34" charset="-122"/>
                    <a:ea typeface="微软雅黑" panose="020B0503020204020204" pitchFamily="34" charset="-122"/>
                  </a:rPr>
                  <a:t>F</a:t>
                </a:r>
                <a:r>
                  <a:rPr lang="en-US" altLang="zh-CN" sz="2800" kern="100" baseline="-25000" dirty="0">
                    <a:solidFill>
                      <a:srgbClr val="FF0000"/>
                    </a:solidFill>
                    <a:effectLst/>
                    <a:latin typeface="微软雅黑" panose="020B0503020204020204" pitchFamily="34" charset="-122"/>
                    <a:ea typeface="微软雅黑" panose="020B0503020204020204" pitchFamily="34" charset="-122"/>
                  </a:rPr>
                  <a:t>R</a:t>
                </a:r>
                <a:r>
                  <a:rPr lang="zh-CN" altLang="zh-CN" sz="2800" kern="100" dirty="0">
                    <a:solidFill>
                      <a:srgbClr val="FF0000"/>
                    </a:solidFill>
                    <a:effectLst/>
                    <a:latin typeface="微软雅黑" panose="020B0503020204020204" pitchFamily="34" charset="-122"/>
                    <a:ea typeface="微软雅黑" panose="020B0503020204020204" pitchFamily="34" charset="-122"/>
                  </a:rPr>
                  <a:t>为力的多边形的封闭边</a:t>
                </a:r>
                <a:r>
                  <a:rPr lang="zh-CN" altLang="zh-CN" sz="2800" kern="100" dirty="0">
                    <a:effectLst/>
                    <a:latin typeface="微软雅黑" panose="020B0503020204020204" pitchFamily="34" charset="-122"/>
                    <a:ea typeface="微软雅黑" panose="020B0503020204020204" pitchFamily="34" charset="-122"/>
                  </a:rPr>
                  <a:t>；</a:t>
                </a:r>
              </a:p>
              <a:p>
                <a:pPr indent="266700" algn="l">
                  <a:lnSpc>
                    <a:spcPct val="150000"/>
                  </a:lnSpc>
                </a:pPr>
                <a:r>
                  <a:rPr lang="zh-CN" altLang="zh-CN" sz="2800" kern="100" dirty="0">
                    <a:solidFill>
                      <a:srgbClr val="FF0000"/>
                    </a:solidFill>
                    <a:latin typeface="微软雅黑" panose="020B0503020204020204" pitchFamily="34" charset="-122"/>
                    <a:ea typeface="微软雅黑" panose="020B0503020204020204" pitchFamily="34" charset="-122"/>
                  </a:rPr>
                  <a:t>（</a:t>
                </a:r>
                <a:r>
                  <a:rPr lang="en-US" altLang="zh-CN" sz="2800" kern="100" dirty="0">
                    <a:solidFill>
                      <a:srgbClr val="FF0000"/>
                    </a:solidFill>
                    <a:latin typeface="微软雅黑" panose="020B0503020204020204" pitchFamily="34" charset="-122"/>
                    <a:ea typeface="微软雅黑" panose="020B0503020204020204" pitchFamily="34" charset="-122"/>
                  </a:rPr>
                  <a:t>2</a:t>
                </a:r>
                <a:r>
                  <a:rPr lang="zh-CN" altLang="zh-CN" sz="2800" kern="100" dirty="0">
                    <a:solidFill>
                      <a:srgbClr val="FF0000"/>
                    </a:solidFill>
                    <a:latin typeface="微软雅黑" panose="020B0503020204020204" pitchFamily="34" charset="-122"/>
                    <a:ea typeface="微软雅黑" panose="020B0503020204020204" pitchFamily="34" charset="-122"/>
                  </a:rPr>
                  <a:t>）合力</a:t>
                </a:r>
                <a:r>
                  <a:rPr lang="en-US" altLang="zh-CN" sz="2800" kern="100" dirty="0">
                    <a:solidFill>
                      <a:srgbClr val="FF0000"/>
                    </a:solidFill>
                    <a:latin typeface="微软雅黑" panose="020B0503020204020204" pitchFamily="34" charset="-122"/>
                    <a:ea typeface="微软雅黑" panose="020B0503020204020204" pitchFamily="34" charset="-122"/>
                  </a:rPr>
                  <a:t>FR</a:t>
                </a:r>
                <a:r>
                  <a:rPr lang="zh-CN" altLang="zh-CN" sz="2800" kern="100" dirty="0">
                    <a:solidFill>
                      <a:srgbClr val="FF0000"/>
                    </a:solidFill>
                    <a:latin typeface="微软雅黑" panose="020B0503020204020204" pitchFamily="34" charset="-122"/>
                    <a:ea typeface="微软雅黑" panose="020B0503020204020204" pitchFamily="34" charset="-122"/>
                  </a:rPr>
                  <a:t>的大小与相加次序无关；</a:t>
                </a:r>
              </a:p>
              <a:p>
                <a:pPr indent="266700">
                  <a:lnSpc>
                    <a:spcPct val="150000"/>
                  </a:lnSpc>
                </a:pPr>
                <a:r>
                  <a:rPr lang="zh-CN" altLang="zh-CN" sz="2800" kern="100" dirty="0">
                    <a:solidFill>
                      <a:srgbClr val="FF0000"/>
                    </a:solidFill>
                    <a:latin typeface="微软雅黑" panose="020B0503020204020204" pitchFamily="34" charset="-122"/>
                    <a:ea typeface="微软雅黑" panose="020B0503020204020204" pitchFamily="34" charset="-122"/>
                  </a:rPr>
                  <a:t>（</a:t>
                </a:r>
                <a:r>
                  <a:rPr lang="en-US" altLang="zh-CN" sz="2800" kern="100" dirty="0">
                    <a:solidFill>
                      <a:srgbClr val="FF0000"/>
                    </a:solidFill>
                    <a:latin typeface="微软雅黑" panose="020B0503020204020204" pitchFamily="34" charset="-122"/>
                    <a:ea typeface="微软雅黑" panose="020B0503020204020204" pitchFamily="34" charset="-122"/>
                  </a:rPr>
                  <a:t>3</a:t>
                </a:r>
                <a:r>
                  <a:rPr lang="zh-CN" altLang="zh-CN" sz="2800" kern="100" dirty="0">
                    <a:solidFill>
                      <a:srgbClr val="FF0000"/>
                    </a:solidFill>
                    <a:latin typeface="微软雅黑" panose="020B0503020204020204" pitchFamily="34" charset="-122"/>
                    <a:ea typeface="微软雅黑" panose="020B0503020204020204" pitchFamily="34" charset="-122"/>
                  </a:rPr>
                  <a:t>）合力</a:t>
                </a:r>
                <a:r>
                  <a:rPr lang="en-US" altLang="zh-CN" sz="2800" kern="100" dirty="0">
                    <a:solidFill>
                      <a:srgbClr val="FF0000"/>
                    </a:solidFill>
                    <a:latin typeface="微软雅黑" panose="020B0503020204020204" pitchFamily="34" charset="-122"/>
                    <a:ea typeface="微软雅黑" panose="020B0503020204020204" pitchFamily="34" charset="-122"/>
                  </a:rPr>
                  <a:t>FR</a:t>
                </a:r>
                <a:r>
                  <a:rPr lang="zh-CN" altLang="zh-CN" sz="2800" kern="100" dirty="0">
                    <a:solidFill>
                      <a:srgbClr val="FF0000"/>
                    </a:solidFill>
                    <a:latin typeface="微软雅黑" panose="020B0503020204020204" pitchFamily="34" charset="-122"/>
                    <a:ea typeface="微软雅黑" panose="020B0503020204020204" pitchFamily="34" charset="-122"/>
                  </a:rPr>
                  <a:t>的作用点为首力的始点；</a:t>
                </a:r>
              </a:p>
              <a:p>
                <a:pPr indent="266700">
                  <a:lnSpc>
                    <a:spcPct val="150000"/>
                  </a:lnSpc>
                </a:pPr>
                <a:r>
                  <a:rPr lang="zh-CN" altLang="zh-CN" sz="2800" kern="100" dirty="0">
                    <a:solidFill>
                      <a:srgbClr val="FF0000"/>
                    </a:solidFill>
                    <a:latin typeface="微软雅黑" panose="020B0503020204020204" pitchFamily="34" charset="-122"/>
                    <a:ea typeface="微软雅黑" panose="020B0503020204020204" pitchFamily="34" charset="-122"/>
                  </a:rPr>
                  <a:t>（</a:t>
                </a:r>
                <a:r>
                  <a:rPr lang="en-US" altLang="zh-CN" sz="2800" kern="100" dirty="0">
                    <a:solidFill>
                      <a:srgbClr val="FF0000"/>
                    </a:solidFill>
                    <a:latin typeface="微软雅黑" panose="020B0503020204020204" pitchFamily="34" charset="-122"/>
                    <a:ea typeface="微软雅黑" panose="020B0503020204020204" pitchFamily="34" charset="-122"/>
                  </a:rPr>
                  <a:t>4</a:t>
                </a:r>
                <a:r>
                  <a:rPr lang="zh-CN" altLang="zh-CN" sz="2800" kern="100" dirty="0">
                    <a:solidFill>
                      <a:srgbClr val="FF0000"/>
                    </a:solidFill>
                    <a:latin typeface="微软雅黑" panose="020B0503020204020204" pitchFamily="34" charset="-122"/>
                    <a:ea typeface="微软雅黑" panose="020B0503020204020204" pitchFamily="34" charset="-122"/>
                  </a:rPr>
                  <a:t>）合力</a:t>
                </a:r>
                <a:r>
                  <a:rPr lang="en-US" altLang="zh-CN" sz="2800" kern="100" dirty="0">
                    <a:solidFill>
                      <a:srgbClr val="FF0000"/>
                    </a:solidFill>
                    <a:latin typeface="微软雅黑" panose="020B0503020204020204" pitchFamily="34" charset="-122"/>
                    <a:ea typeface="微软雅黑" panose="020B0503020204020204" pitchFamily="34" charset="-122"/>
                  </a:rPr>
                  <a:t>FR</a:t>
                </a:r>
                <a:r>
                  <a:rPr lang="zh-CN" altLang="zh-CN" sz="2800" kern="100" dirty="0">
                    <a:solidFill>
                      <a:srgbClr val="FF0000"/>
                    </a:solidFill>
                    <a:latin typeface="微软雅黑" panose="020B0503020204020204" pitchFamily="34" charset="-122"/>
                    <a:ea typeface="微软雅黑" panose="020B0503020204020204" pitchFamily="34" charset="-122"/>
                  </a:rPr>
                  <a:t>的方向是从首力的始端指向末力的终端。</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若平面汇交力系有</a:t>
                </a:r>
                <a:r>
                  <a:rPr lang="en-US" altLang="zh-CN" sz="2800" kern="100" dirty="0">
                    <a:effectLst/>
                    <a:latin typeface="微软雅黑" panose="020B0503020204020204" pitchFamily="34" charset="-122"/>
                    <a:ea typeface="微软雅黑" panose="020B0503020204020204" pitchFamily="34" charset="-122"/>
                  </a:rPr>
                  <a:t>n</a:t>
                </a:r>
                <a:r>
                  <a:rPr lang="zh-CN" altLang="zh-CN" sz="2800" kern="100" dirty="0">
                    <a:effectLst/>
                    <a:latin typeface="微软雅黑" panose="020B0503020204020204" pitchFamily="34" charset="-122"/>
                    <a:ea typeface="微软雅黑" panose="020B0503020204020204" pitchFamily="34" charset="-122"/>
                  </a:rPr>
                  <a:t>个力，用</a:t>
                </a:r>
                <a:r>
                  <a:rPr lang="en-US" altLang="zh-CN" sz="2800" b="1"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R</a:t>
                </a:r>
                <a:r>
                  <a:rPr lang="zh-CN" altLang="zh-CN" sz="2800" kern="100" dirty="0">
                    <a:effectLst/>
                    <a:latin typeface="微软雅黑" panose="020B0503020204020204" pitchFamily="34" charset="-122"/>
                    <a:ea typeface="微软雅黑" panose="020B0503020204020204" pitchFamily="34" charset="-122"/>
                  </a:rPr>
                  <a:t>表示合力矢，则有</a:t>
                </a:r>
              </a:p>
              <a:p>
                <a:pPr indent="267970" algn="l">
                  <a:lnSpc>
                    <a:spcPct val="150000"/>
                  </a:lnSpc>
                </a:pPr>
                <a:r>
                  <a:rPr lang="en-US" altLang="zh-CN" sz="2800" b="1"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R</a:t>
                </a:r>
                <a:r>
                  <a:rPr lang="en-US" altLang="zh-CN" sz="2800" kern="100" dirty="0">
                    <a:effectLst/>
                    <a:latin typeface="微软雅黑" panose="020B0503020204020204" pitchFamily="34" charset="-122"/>
                    <a:ea typeface="微软雅黑" panose="020B0503020204020204" pitchFamily="34" charset="-122"/>
                  </a:rPr>
                  <a:t>=</a:t>
                </a:r>
                <a:r>
                  <a:rPr lang="en-US" altLang="zh-CN" sz="2800" b="1"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1</a:t>
                </a:r>
                <a:r>
                  <a:rPr lang="en-US" altLang="zh-CN" sz="2800" kern="100" dirty="0">
                    <a:effectLst/>
                    <a:latin typeface="微软雅黑" panose="020B0503020204020204" pitchFamily="34" charset="-122"/>
                    <a:ea typeface="微软雅黑" panose="020B0503020204020204" pitchFamily="34" charset="-122"/>
                  </a:rPr>
                  <a:t>+</a:t>
                </a:r>
                <a:r>
                  <a:rPr lang="en-US" altLang="zh-CN" sz="2800" b="1"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2</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a:t>
                </a:r>
                <a:r>
                  <a:rPr lang="en-US" altLang="zh-CN" sz="2800" b="1" kern="100" dirty="0" err="1">
                    <a:effectLst/>
                    <a:latin typeface="微软雅黑" panose="020B0503020204020204" pitchFamily="34" charset="-122"/>
                    <a:ea typeface="微软雅黑" panose="020B0503020204020204" pitchFamily="34" charset="-122"/>
                  </a:rPr>
                  <a:t>F</a:t>
                </a:r>
                <a:r>
                  <a:rPr lang="en-US" altLang="zh-CN" sz="2800" kern="100" baseline="-25000" dirty="0" err="1">
                    <a:effectLst/>
                    <a:latin typeface="微软雅黑" panose="020B0503020204020204" pitchFamily="34" charset="-122"/>
                    <a:ea typeface="微软雅黑" panose="020B0503020204020204" pitchFamily="34" charset="-122"/>
                  </a:rPr>
                  <a:t>n</a:t>
                </a:r>
                <a:r>
                  <a:rPr lang="en-US" altLang="zh-CN" sz="2800" kern="100" dirty="0">
                    <a:effectLst/>
                    <a:latin typeface="微软雅黑" panose="020B0503020204020204" pitchFamily="34" charset="-122"/>
                    <a:ea typeface="微软雅黑" panose="020B0503020204020204" pitchFamily="34" charset="-122"/>
                  </a:rPr>
                  <a:t>=</a:t>
                </a:r>
                <a14:m>
                  <m:oMath xmlns:m="http://schemas.openxmlformats.org/officeDocument/2006/math">
                    <m:nary>
                      <m:naryPr>
                        <m:chr m:val="∑"/>
                        <m:limLoc m:val="undOvr"/>
                        <m:ctrlPr>
                          <a:rPr lang="zh-CN" altLang="zh-CN" sz="2800" i="1" kern="100">
                            <a:effectLst/>
                            <a:latin typeface="Cambria Math" panose="02040503050406030204" pitchFamily="18" charset="0"/>
                            <a:ea typeface="Cambria Math" panose="02040503050406030204" pitchFamily="18" charset="0"/>
                          </a:rPr>
                        </m:ctrlPr>
                      </m:naryPr>
                      <m:sub>
                        <m:r>
                          <m:rPr>
                            <m:sty m:val="p"/>
                          </m:rPr>
                          <a:rPr lang="en-US" altLang="zh-CN" sz="2800" kern="100">
                            <a:effectLst/>
                            <a:latin typeface="Cambria Math" panose="02040503050406030204" pitchFamily="18" charset="0"/>
                            <a:ea typeface="宋体" panose="02010600030101010101" pitchFamily="2" charset="-122"/>
                          </a:rPr>
                          <m:t>i</m:t>
                        </m:r>
                        <m:r>
                          <a:rPr lang="en-US" altLang="zh-CN" sz="2800" kern="100">
                            <a:effectLst/>
                            <a:latin typeface="Cambria Math" panose="02040503050406030204" pitchFamily="18" charset="0"/>
                            <a:ea typeface="宋体" panose="02010600030101010101" pitchFamily="2" charset="-122"/>
                          </a:rPr>
                          <m:t>=1</m:t>
                        </m:r>
                      </m:sub>
                      <m:sup>
                        <m:r>
                          <m:rPr>
                            <m:sty m:val="p"/>
                          </m:rPr>
                          <a:rPr lang="en-US" altLang="zh-CN" sz="2800" kern="100">
                            <a:effectLst/>
                            <a:latin typeface="Cambria Math" panose="02040503050406030204" pitchFamily="18" charset="0"/>
                            <a:ea typeface="宋体" panose="02010600030101010101" pitchFamily="2" charset="-122"/>
                          </a:rPr>
                          <m:t>n</m:t>
                        </m:r>
                      </m:sup>
                      <m:e>
                        <m:r>
                          <a:rPr lang="en-US" altLang="zh-CN" sz="2800" b="1" i="1" kern="100">
                            <a:effectLst/>
                            <a:latin typeface="Cambria Math" panose="02040503050406030204" pitchFamily="18" charset="0"/>
                            <a:ea typeface="宋体" panose="02010600030101010101" pitchFamily="2" charset="-122"/>
                          </a:rPr>
                          <m:t>𝐅</m:t>
                        </m:r>
                        <m:r>
                          <m:rPr>
                            <m:sty m:val="p"/>
                          </m:rPr>
                          <a:rPr lang="en-US" altLang="zh-CN" sz="2800" kern="100" baseline="-25000">
                            <a:effectLst/>
                            <a:latin typeface="Cambria Math" panose="02040503050406030204" pitchFamily="18" charset="0"/>
                            <a:ea typeface="宋体" panose="02010600030101010101" pitchFamily="2" charset="-122"/>
                          </a:rPr>
                          <m:t>i</m:t>
                        </m:r>
                      </m:e>
                    </m:nary>
                  </m:oMath>
                </a14:m>
                <a:r>
                  <a:rPr lang="en-US" altLang="zh-CN" sz="2800" kern="100" dirty="0">
                    <a:effectLst/>
                    <a:latin typeface="微软雅黑" panose="020B0503020204020204" pitchFamily="34" charset="-122"/>
                    <a:ea typeface="微软雅黑" panose="020B0503020204020204" pitchFamily="34" charset="-122"/>
                  </a:rPr>
                  <a:t>       (3-1)</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合力几对刚体的作用与原力系对该刚体的作用是等效的。</a:t>
                </a:r>
              </a:p>
            </p:txBody>
          </p:sp>
        </mc:Choice>
        <mc:Fallback xmlns="">
          <p:sp>
            <p:nvSpPr>
              <p:cNvPr id="22" name="文本框 21">
                <a:extLst>
                  <a:ext uri="{FF2B5EF4-FFF2-40B4-BE49-F238E27FC236}">
                    <a16:creationId xmlns:a16="http://schemas.microsoft.com/office/drawing/2014/main" id="{719A14BB-2804-7418-274D-141D8179529B}"/>
                  </a:ext>
                </a:extLst>
              </p:cNvPr>
              <p:cNvSpPr txBox="1">
                <a:spLocks noRot="1" noChangeAspect="1" noMove="1" noResize="1" noEditPoints="1" noAdjustHandles="1" noChangeArrowheads="1" noChangeShapeType="1" noTextEdit="1"/>
              </p:cNvSpPr>
              <p:nvPr/>
            </p:nvSpPr>
            <p:spPr>
              <a:xfrm>
                <a:off x="1540919" y="999182"/>
                <a:ext cx="10260555" cy="5186869"/>
              </a:xfrm>
              <a:prstGeom prst="rect">
                <a:avLst/>
              </a:prstGeom>
              <a:blipFill>
                <a:blip r:embed="rId18"/>
                <a:stretch>
                  <a:fillRect b="-235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95019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BC6039E-4FD5-0F86-D046-4B16E494B6A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3DEA4E3C-DD20-E746-625B-A59B8CB7A317}"/>
              </a:ext>
            </a:extLst>
          </p:cNvPr>
          <p:cNvSpPr>
            <a:spLocks noGrp="1"/>
          </p:cNvSpPr>
          <p:nvPr>
            <p:ph type="sldNum" sz="quarter" idx="12"/>
          </p:nvPr>
        </p:nvSpPr>
        <p:spPr/>
        <p:txBody>
          <a:bodyPr/>
          <a:lstStyle/>
          <a:p>
            <a:fld id="{49AE70B2-8BF9-45C0-BB95-33D1B9D3A854}" type="slidenum">
              <a:rPr lang="zh-CN" altLang="en-US" smtClean="0"/>
              <a:t>26</a:t>
            </a:fld>
            <a:endParaRPr lang="zh-CN" altLang="en-US"/>
          </a:p>
        </p:txBody>
      </p:sp>
      <p:sp>
        <p:nvSpPr>
          <p:cNvPr id="4" name="矩形 3">
            <a:extLst>
              <a:ext uri="{FF2B5EF4-FFF2-40B4-BE49-F238E27FC236}">
                <a16:creationId xmlns:a16="http://schemas.microsoft.com/office/drawing/2014/main" id="{53A753AD-703E-D957-01E0-B420ECC1B6B1}"/>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E2E06698-895D-26CE-41A8-D1E1534BDC0B}"/>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CCECCF57-6746-373F-C439-641071010471}"/>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ED9CCF2C-6C5F-A057-63CE-82004031B6C3}"/>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CAB16FF5-44AC-E12A-F1D4-96738103E9A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300B5D40-17C7-8D5E-60F6-2A5253253749}"/>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F7DD0878-6103-3F6A-1D81-FFE24EDA40B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C921134A-782B-D0E7-FD0F-4DC9D2AF187A}"/>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1E7E92A8-D885-FDC6-4FF9-A167D442EBE3}"/>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5DCA8750-5FD2-2EE8-F0CF-2DBDAB54D441}"/>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155C8E62-6F7C-8AD6-BA63-B38ECAEE833C}"/>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07347095-EF3A-BC25-B7B9-A8C0D417B93F}"/>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DF19408-085D-78C6-4DEF-DA7FD31095EC}"/>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CFBD6E02-33FE-5CFA-D64E-BEC9F66F1159}"/>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0761FFB6-C113-40A6-BFD1-C8F675E68657}"/>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00F1820F-7235-97B4-DA9C-143CF9CE7C98}"/>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45375F17-A988-F796-93A5-4886EFA2F422}"/>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xmlns:a14="http://schemas.microsoft.com/office/drawing/2010/main">
        <mc:Choice Requires="a14">
          <p:sp>
            <p:nvSpPr>
              <p:cNvPr id="22" name="文本框 21">
                <a:extLst>
                  <a:ext uri="{FF2B5EF4-FFF2-40B4-BE49-F238E27FC236}">
                    <a16:creationId xmlns:a16="http://schemas.microsoft.com/office/drawing/2014/main" id="{9715B4B6-926D-E53B-8C2E-78F986D4694E}"/>
                  </a:ext>
                </a:extLst>
              </p:cNvPr>
              <p:cNvSpPr txBox="1"/>
              <p:nvPr/>
            </p:nvSpPr>
            <p:spPr>
              <a:xfrm>
                <a:off x="1933576" y="1012752"/>
                <a:ext cx="9554412" cy="3894208"/>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）平面汇交力系平衡的几何条件</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平面汇交力系几何法平衡的必要与充分条件是：该力系的合力为零，或力系中各力矢构成的力多边形自行封闭，即</a:t>
                </a:r>
              </a:p>
              <a:p>
                <a:pPr indent="1200150" algn="l">
                  <a:lnSpc>
                    <a:spcPct val="150000"/>
                  </a:lnSpc>
                </a:pPr>
                <a14:m>
                  <m:oMath xmlns:m="http://schemas.openxmlformats.org/officeDocument/2006/math">
                    <m:nary>
                      <m:naryPr>
                        <m:chr m:val="∑"/>
                        <m:limLoc m:val="undOvr"/>
                        <m:subHide m:val="on"/>
                        <m:supHide m:val="on"/>
                        <m:ctrlPr>
                          <a:rPr lang="zh-CN" altLang="zh-CN" sz="2800" i="1" kern="100">
                            <a:effectLst/>
                            <a:latin typeface="Cambria Math" panose="02040503050406030204" pitchFamily="18" charset="0"/>
                            <a:ea typeface="Cambria Math" panose="02040503050406030204" pitchFamily="18" charset="0"/>
                          </a:rPr>
                        </m:ctrlPr>
                      </m:naryPr>
                      <m:sub/>
                      <m:sup/>
                      <m:e>
                        <m:r>
                          <a:rPr lang="en-US" altLang="zh-CN" sz="2800" b="1" i="1" kern="100">
                            <a:effectLst/>
                            <a:latin typeface="Cambria Math" panose="02040503050406030204" pitchFamily="18" charset="0"/>
                            <a:ea typeface="宋体" panose="02010600030101010101" pitchFamily="2" charset="-122"/>
                          </a:rPr>
                          <m:t>𝐅</m:t>
                        </m:r>
                        <m:r>
                          <m:rPr>
                            <m:sty m:val="p"/>
                          </m:rPr>
                          <a:rPr lang="en-US" altLang="zh-CN" sz="2800" kern="100" baseline="-25000">
                            <a:effectLst/>
                            <a:latin typeface="Cambria Math" panose="02040503050406030204" pitchFamily="18" charset="0"/>
                            <a:ea typeface="宋体" panose="02010600030101010101" pitchFamily="2" charset="-122"/>
                          </a:rPr>
                          <m:t>i</m:t>
                        </m:r>
                      </m:e>
                    </m:nary>
                  </m:oMath>
                </a14:m>
                <a:r>
                  <a:rPr lang="en-US" altLang="zh-CN" sz="2800" kern="100" dirty="0">
                    <a:effectLst/>
                    <a:latin typeface="微软雅黑" panose="020B0503020204020204" pitchFamily="34" charset="-122"/>
                    <a:ea typeface="微软雅黑" panose="020B0503020204020204" pitchFamily="34" charset="-122"/>
                  </a:rPr>
                  <a:t>=0          (3-2)</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图解法求解平面汇交力系的平衡问题时，首先选取适当的比例画出封闭的力多边形，然后量得所要求的未知量。</a:t>
                </a:r>
              </a:p>
            </p:txBody>
          </p:sp>
        </mc:Choice>
        <mc:Fallback xmlns="">
          <p:sp>
            <p:nvSpPr>
              <p:cNvPr id="22" name="文本框 21">
                <a:extLst>
                  <a:ext uri="{FF2B5EF4-FFF2-40B4-BE49-F238E27FC236}">
                    <a16:creationId xmlns:a16="http://schemas.microsoft.com/office/drawing/2014/main" id="{9715B4B6-926D-E53B-8C2E-78F986D4694E}"/>
                  </a:ext>
                </a:extLst>
              </p:cNvPr>
              <p:cNvSpPr txBox="1">
                <a:spLocks noRot="1" noChangeAspect="1" noMove="1" noResize="1" noEditPoints="1" noAdjustHandles="1" noChangeArrowheads="1" noChangeShapeType="1" noTextEdit="1"/>
              </p:cNvSpPr>
              <p:nvPr/>
            </p:nvSpPr>
            <p:spPr>
              <a:xfrm>
                <a:off x="1933576" y="1012752"/>
                <a:ext cx="9554412" cy="3894208"/>
              </a:xfrm>
              <a:prstGeom prst="rect">
                <a:avLst/>
              </a:prstGeom>
              <a:blipFill>
                <a:blip r:embed="rId18"/>
                <a:stretch>
                  <a:fillRect l="-1276" b="-344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430147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C4C3D17-078A-CA90-FEA8-183DAB68D49E}"/>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D81B1514-E153-EE62-EF1F-C48FF8EA5A7D}"/>
              </a:ext>
            </a:extLst>
          </p:cNvPr>
          <p:cNvSpPr>
            <a:spLocks noGrp="1"/>
          </p:cNvSpPr>
          <p:nvPr>
            <p:ph type="sldNum" sz="quarter" idx="12"/>
          </p:nvPr>
        </p:nvSpPr>
        <p:spPr/>
        <p:txBody>
          <a:bodyPr/>
          <a:lstStyle/>
          <a:p>
            <a:fld id="{49AE70B2-8BF9-45C0-BB95-33D1B9D3A854}" type="slidenum">
              <a:rPr lang="zh-CN" altLang="en-US" smtClean="0"/>
              <a:t>27</a:t>
            </a:fld>
            <a:endParaRPr lang="zh-CN" altLang="en-US"/>
          </a:p>
        </p:txBody>
      </p:sp>
      <p:sp>
        <p:nvSpPr>
          <p:cNvPr id="4" name="矩形 3">
            <a:extLst>
              <a:ext uri="{FF2B5EF4-FFF2-40B4-BE49-F238E27FC236}">
                <a16:creationId xmlns:a16="http://schemas.microsoft.com/office/drawing/2014/main" id="{F3E6C3B9-6E3F-0408-67E8-3285DFDF993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34BBEA36-7B58-A5E7-77A0-A4AD39707DF6}"/>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F18F784B-408E-1ACD-E896-5F0C7883BB4D}"/>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0FD0210D-2D45-E1A8-7A9A-F8FA7F23060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ADFDE167-5AF4-8137-ACD4-1CAACF03208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7CD5EFBC-205B-4696-A5AE-02EC2EA3EA32}"/>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0314CCBB-35EA-79B3-B58B-828B4E393860}"/>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57D10304-78FC-B062-03B1-43C40B87A0AE}"/>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3E7B33DD-343D-1627-DB61-87AE3D4A1173}"/>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32690BA1-76B7-E501-83FC-6CC4ED8E716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96FBE25-6604-7539-B7E1-AEE238F27138}"/>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C3DA0C2B-088E-FC37-7DEC-7D100CADA260}"/>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2905DA2-5585-3456-65EA-647A0B30D6EC}"/>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40DAFD8-3A19-74D4-F89F-E0BA359D30A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EE66B958-9154-DD28-6D24-9382B0A78B7E}"/>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45825C02-E655-D7D0-C531-08E567A69349}"/>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851312C4-6A3A-086B-5F18-44B4CAE2D8A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5759F36B-8CF8-7B32-C352-11AAD6782C0C}"/>
              </a:ext>
            </a:extLst>
          </p:cNvPr>
          <p:cNvSpPr txBox="1"/>
          <p:nvPr/>
        </p:nvSpPr>
        <p:spPr>
          <a:xfrm>
            <a:off x="1790700" y="881589"/>
            <a:ext cx="5181600" cy="4540538"/>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例</a:t>
            </a:r>
            <a:r>
              <a:rPr lang="en-US" altLang="zh-CN" sz="2800" kern="100" dirty="0">
                <a:effectLst/>
                <a:latin typeface="微软雅黑" panose="020B0503020204020204" pitchFamily="34" charset="-122"/>
                <a:ea typeface="微软雅黑" panose="020B0503020204020204" pitchFamily="34" charset="-122"/>
              </a:rPr>
              <a:t>3-3 </a:t>
            </a:r>
            <a:r>
              <a:rPr lang="zh-CN" altLang="zh-CN" sz="2800" kern="100" dirty="0">
                <a:effectLst/>
                <a:latin typeface="微软雅黑" panose="020B0503020204020204" pitchFamily="34" charset="-122"/>
                <a:ea typeface="微软雅黑" panose="020B0503020204020204" pitchFamily="34" charset="-122"/>
              </a:rPr>
              <a:t>如图支架的横梁</a:t>
            </a:r>
            <a:r>
              <a:rPr lang="en-US" altLang="zh-CN" sz="2800" kern="100" dirty="0">
                <a:effectLst/>
                <a:latin typeface="微软雅黑" panose="020B0503020204020204" pitchFamily="34" charset="-122"/>
                <a:ea typeface="微软雅黑" panose="020B0503020204020204" pitchFamily="34" charset="-122"/>
              </a:rPr>
              <a:t>AB</a:t>
            </a:r>
            <a:r>
              <a:rPr lang="zh-CN" altLang="zh-CN" sz="2800" kern="100" dirty="0">
                <a:effectLst/>
                <a:latin typeface="微软雅黑" panose="020B0503020204020204" pitchFamily="34" charset="-122"/>
                <a:ea typeface="微软雅黑" panose="020B0503020204020204" pitchFamily="34" charset="-122"/>
              </a:rPr>
              <a:t>与斜杆</a:t>
            </a:r>
            <a:r>
              <a:rPr lang="en-US" altLang="zh-CN" sz="2800" kern="100" dirty="0">
                <a:effectLst/>
                <a:latin typeface="微软雅黑" panose="020B0503020204020204" pitchFamily="34" charset="-122"/>
                <a:ea typeface="微软雅黑" panose="020B0503020204020204" pitchFamily="34" charset="-122"/>
              </a:rPr>
              <a:t>DC</a:t>
            </a:r>
            <a:r>
              <a:rPr lang="zh-CN" altLang="zh-CN" sz="2800" kern="100" dirty="0">
                <a:effectLst/>
                <a:latin typeface="微软雅黑" panose="020B0503020204020204" pitchFamily="34" charset="-122"/>
                <a:ea typeface="微软雅黑" panose="020B0503020204020204" pitchFamily="34" charset="-122"/>
              </a:rPr>
              <a:t>以铰链</a:t>
            </a:r>
            <a:r>
              <a:rPr lang="en-US" altLang="zh-CN" sz="2800" kern="100" dirty="0">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相联结，</a:t>
            </a:r>
            <a:r>
              <a:rPr lang="en-US" altLang="zh-CN" sz="2800" kern="100" dirty="0">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点为</a:t>
            </a:r>
            <a:r>
              <a:rPr lang="en-US" altLang="zh-CN" sz="2800" kern="100" dirty="0">
                <a:effectLst/>
                <a:latin typeface="微软雅黑" panose="020B0503020204020204" pitchFamily="34" charset="-122"/>
                <a:ea typeface="微软雅黑" panose="020B0503020204020204" pitchFamily="34" charset="-122"/>
              </a:rPr>
              <a:t>AB</a:t>
            </a:r>
            <a:r>
              <a:rPr lang="zh-CN" altLang="zh-CN" sz="2800" kern="100" dirty="0">
                <a:effectLst/>
                <a:latin typeface="微软雅黑" panose="020B0503020204020204" pitchFamily="34" charset="-122"/>
                <a:ea typeface="微软雅黑" panose="020B0503020204020204" pitchFamily="34" charset="-122"/>
              </a:rPr>
              <a:t>杆的中点，铰链</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D</a:t>
            </a:r>
            <a:r>
              <a:rPr lang="zh-CN" altLang="zh-CN" sz="2800" kern="100" dirty="0">
                <a:effectLst/>
                <a:latin typeface="微软雅黑" panose="020B0503020204020204" pitchFamily="34" charset="-122"/>
                <a:ea typeface="微软雅黑" panose="020B0503020204020204" pitchFamily="34" charset="-122"/>
              </a:rPr>
              <a:t>以铰链与铅直的墙联结，杆</a:t>
            </a:r>
            <a:r>
              <a:rPr lang="en-US" altLang="zh-CN" sz="2800" kern="100" dirty="0">
                <a:effectLst/>
                <a:latin typeface="微软雅黑" panose="020B0503020204020204" pitchFamily="34" charset="-122"/>
                <a:ea typeface="微软雅黑" panose="020B0503020204020204" pitchFamily="34" charset="-122"/>
              </a:rPr>
              <a:t>DC</a:t>
            </a:r>
            <a:r>
              <a:rPr lang="zh-CN" altLang="zh-CN" sz="2800" kern="100" dirty="0">
                <a:effectLst/>
                <a:latin typeface="微软雅黑" panose="020B0503020204020204" pitchFamily="34" charset="-122"/>
                <a:ea typeface="微软雅黑" panose="020B0503020204020204" pitchFamily="34" charset="-122"/>
              </a:rPr>
              <a:t>与水平面成</a:t>
            </a:r>
            <a:r>
              <a:rPr lang="en-US" altLang="zh-CN" sz="2800" kern="100" dirty="0">
                <a:effectLst/>
                <a:latin typeface="微软雅黑" panose="020B0503020204020204" pitchFamily="34" charset="-122"/>
                <a:ea typeface="微软雅黑" panose="020B0503020204020204" pitchFamily="34" charset="-122"/>
              </a:rPr>
              <a:t>45</a:t>
            </a:r>
            <a:r>
              <a:rPr lang="zh-CN" altLang="zh-CN" sz="2800" kern="100" dirty="0">
                <a:effectLst/>
                <a:latin typeface="微软雅黑" panose="020B0503020204020204" pitchFamily="34" charset="-122"/>
                <a:ea typeface="微软雅黑" panose="020B0503020204020204" pitchFamily="34" charset="-122"/>
              </a:rPr>
              <a:t>°角；载荷</a:t>
            </a:r>
            <a:r>
              <a:rPr lang="en-US" altLang="zh-CN" sz="2800" kern="100" dirty="0">
                <a:effectLst/>
                <a:latin typeface="微软雅黑" panose="020B0503020204020204" pitchFamily="34" charset="-122"/>
                <a:ea typeface="微软雅黑" panose="020B0503020204020204" pitchFamily="34" charset="-122"/>
              </a:rPr>
              <a:t>F=10kN</a:t>
            </a:r>
            <a:r>
              <a:rPr lang="zh-CN" altLang="zh-CN" sz="2800" kern="100" dirty="0">
                <a:effectLst/>
                <a:latin typeface="微软雅黑" panose="020B0503020204020204" pitchFamily="34" charset="-122"/>
                <a:ea typeface="微软雅黑" panose="020B0503020204020204" pitchFamily="34" charset="-122"/>
              </a:rPr>
              <a:t>。设梁和杆的重量忽略不计，求铰链</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的约束力和杆</a:t>
            </a:r>
            <a:r>
              <a:rPr lang="en-US" altLang="zh-CN" sz="2800" kern="100" dirty="0">
                <a:effectLst/>
                <a:latin typeface="微软雅黑" panose="020B0503020204020204" pitchFamily="34" charset="-122"/>
                <a:ea typeface="微软雅黑" panose="020B0503020204020204" pitchFamily="34" charset="-122"/>
              </a:rPr>
              <a:t>DC</a:t>
            </a:r>
            <a:r>
              <a:rPr lang="zh-CN" altLang="zh-CN" sz="2800" kern="100" dirty="0">
                <a:effectLst/>
                <a:latin typeface="微软雅黑" panose="020B0503020204020204" pitchFamily="34" charset="-122"/>
                <a:ea typeface="微软雅黑" panose="020B0503020204020204" pitchFamily="34" charset="-122"/>
              </a:rPr>
              <a:t>所受的力。</a:t>
            </a:r>
          </a:p>
        </p:txBody>
      </p:sp>
      <p:pic>
        <p:nvPicPr>
          <p:cNvPr id="24" name="图片 23">
            <a:extLst>
              <a:ext uri="{FF2B5EF4-FFF2-40B4-BE49-F238E27FC236}">
                <a16:creationId xmlns:a16="http://schemas.microsoft.com/office/drawing/2014/main" id="{52653F44-34C9-328D-F709-81B8BA9046A1}"/>
              </a:ext>
            </a:extLst>
          </p:cNvPr>
          <p:cNvPicPr>
            <a:picLocks noChangeAspect="1"/>
          </p:cNvPicPr>
          <p:nvPr/>
        </p:nvPicPr>
        <p:blipFill>
          <a:blip r:embed="rId18"/>
          <a:stretch>
            <a:fillRect/>
          </a:stretch>
        </p:blipFill>
        <p:spPr>
          <a:xfrm>
            <a:off x="7639075" y="1740053"/>
            <a:ext cx="3462338" cy="2954528"/>
          </a:xfrm>
          <a:prstGeom prst="rect">
            <a:avLst/>
          </a:prstGeom>
        </p:spPr>
      </p:pic>
    </p:spTree>
    <p:extLst>
      <p:ext uri="{BB962C8B-B14F-4D97-AF65-F5344CB8AC3E}">
        <p14:creationId xmlns:p14="http://schemas.microsoft.com/office/powerpoint/2010/main" val="4015719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D367C3D-64F2-FDCF-165B-B8C2921985C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E6F8A2E-0C53-52DF-A115-CA07FA2F354A}"/>
              </a:ext>
            </a:extLst>
          </p:cNvPr>
          <p:cNvSpPr>
            <a:spLocks noGrp="1"/>
          </p:cNvSpPr>
          <p:nvPr>
            <p:ph type="sldNum" sz="quarter" idx="12"/>
          </p:nvPr>
        </p:nvSpPr>
        <p:spPr/>
        <p:txBody>
          <a:bodyPr/>
          <a:lstStyle/>
          <a:p>
            <a:fld id="{49AE70B2-8BF9-45C0-BB95-33D1B9D3A854}" type="slidenum">
              <a:rPr lang="zh-CN" altLang="en-US" smtClean="0"/>
              <a:t>28</a:t>
            </a:fld>
            <a:endParaRPr lang="zh-CN" altLang="en-US"/>
          </a:p>
        </p:txBody>
      </p:sp>
      <p:sp>
        <p:nvSpPr>
          <p:cNvPr id="4" name="矩形 3">
            <a:extLst>
              <a:ext uri="{FF2B5EF4-FFF2-40B4-BE49-F238E27FC236}">
                <a16:creationId xmlns:a16="http://schemas.microsoft.com/office/drawing/2014/main" id="{80EE766C-C30B-6F0E-93DD-1273E97FBCB1}"/>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F1F9A1F-80A7-D42D-E8D2-ADD7F96FBAE7}"/>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8A30351B-F248-6438-1A9B-F4EB82022E1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E28C7F7A-0817-438C-F752-ACDCBC2435BB}"/>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BB537802-5398-AC6C-2894-2F0C65230FEA}"/>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E63A54AD-11B8-0EBB-7F0F-F43243DC4F74}"/>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B0D264C3-9C83-2B7B-AE83-8FF5D970FE5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32837E3B-2088-CEA0-B00B-F449FF13F50A}"/>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D3A65B2C-FC07-D526-9564-D4F48571D21F}"/>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DC809D64-D5A7-29B4-A42E-ED28548BA1A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9A7EE84-2B6F-F349-F085-D4143EF1BE42}"/>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A91002C7-9011-AA5D-F1E2-9B7AC1D4AF08}"/>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35481D81-4D18-28DD-C3DC-5A967A3778AA}"/>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499F6718-9C2A-8F33-A86B-A0F1CCFCAC02}"/>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2515E32C-2B42-5C43-3AF9-D5C73950756E}"/>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3237C120-6EF6-98B1-CD0C-8BA1A79C3CB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10CC801-A7DE-AC9A-468C-19E01939CF33}"/>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FAE1BAD5-A1F1-314A-AAA6-C34DC0C873E5}"/>
              </a:ext>
            </a:extLst>
          </p:cNvPr>
          <p:cNvSpPr txBox="1"/>
          <p:nvPr/>
        </p:nvSpPr>
        <p:spPr>
          <a:xfrm>
            <a:off x="1540920" y="993624"/>
            <a:ext cx="9909884" cy="4832092"/>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解：选取横梁</a:t>
            </a:r>
            <a:r>
              <a:rPr lang="en-US" altLang="zh-CN" sz="2800" kern="100" dirty="0">
                <a:effectLst/>
                <a:latin typeface="微软雅黑" panose="020B0503020204020204" pitchFamily="34" charset="-122"/>
                <a:ea typeface="微软雅黑" panose="020B0503020204020204" pitchFamily="34" charset="-122"/>
              </a:rPr>
              <a:t>AB</a:t>
            </a:r>
            <a:r>
              <a:rPr lang="zh-CN" altLang="zh-CN" sz="2800" kern="100" dirty="0">
                <a:effectLst/>
                <a:latin typeface="微软雅黑" panose="020B0503020204020204" pitchFamily="34" charset="-122"/>
                <a:ea typeface="微软雅黑" panose="020B0503020204020204" pitchFamily="34" charset="-122"/>
              </a:rPr>
              <a:t>为研究对象。横梁</a:t>
            </a:r>
            <a:r>
              <a:rPr lang="en-US" altLang="zh-CN" sz="2800" kern="100" dirty="0">
                <a:effectLst/>
                <a:latin typeface="微软雅黑" panose="020B0503020204020204" pitchFamily="34" charset="-122"/>
                <a:ea typeface="微软雅黑" panose="020B0503020204020204" pitchFamily="34" charset="-122"/>
              </a:rPr>
              <a:t>AB</a:t>
            </a:r>
            <a:r>
              <a:rPr lang="zh-CN" altLang="zh-CN" sz="2800" kern="100" dirty="0">
                <a:effectLst/>
                <a:latin typeface="微软雅黑" panose="020B0503020204020204" pitchFamily="34" charset="-122"/>
                <a:ea typeface="微软雅黑" panose="020B0503020204020204" pitchFamily="34" charset="-122"/>
              </a:rPr>
              <a:t>在</a:t>
            </a:r>
            <a:r>
              <a:rPr lang="en-US" altLang="zh-CN" sz="2800" kern="1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处受载荷</a:t>
            </a:r>
            <a:r>
              <a:rPr lang="en-US" altLang="zh-CN" sz="2800" kern="100" baseline="-25000" dirty="0">
                <a:effectLst/>
                <a:latin typeface="微软雅黑" panose="020B0503020204020204" pitchFamily="34" charset="-122"/>
                <a:ea typeface="微软雅黑" panose="020B0503020204020204" pitchFamily="34" charset="-122"/>
              </a:rPr>
              <a:t>F</a:t>
            </a:r>
            <a:r>
              <a:rPr lang="zh-CN" altLang="zh-CN" sz="2800" kern="100" dirty="0">
                <a:effectLst/>
                <a:latin typeface="微软雅黑" panose="020B0503020204020204" pitchFamily="34" charset="-122"/>
                <a:ea typeface="微软雅黑" panose="020B0503020204020204" pitchFamily="34" charset="-122"/>
              </a:rPr>
              <a:t>的作用。杆</a:t>
            </a:r>
            <a:r>
              <a:rPr lang="en-US" altLang="zh-CN" sz="2800" kern="100" dirty="0">
                <a:effectLst/>
                <a:latin typeface="微软雅黑" panose="020B0503020204020204" pitchFamily="34" charset="-122"/>
                <a:ea typeface="微软雅黑" panose="020B0503020204020204" pitchFamily="34" charset="-122"/>
              </a:rPr>
              <a:t>DC</a:t>
            </a:r>
            <a:r>
              <a:rPr lang="zh-CN" altLang="zh-CN" sz="2800" kern="100" dirty="0">
                <a:effectLst/>
                <a:latin typeface="微软雅黑" panose="020B0503020204020204" pitchFamily="34" charset="-122"/>
                <a:ea typeface="微软雅黑" panose="020B0503020204020204" pitchFamily="34" charset="-122"/>
              </a:rPr>
              <a:t>为二力杆，所以在</a:t>
            </a:r>
            <a:r>
              <a:rPr lang="en-US" altLang="zh-CN" sz="2800" kern="100" dirty="0">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点对横梁的作用力为</a:t>
            </a:r>
            <a:r>
              <a:rPr lang="en-US" altLang="zh-CN" sz="2800" b="1" kern="100" dirty="0">
                <a:effectLst/>
                <a:latin typeface="微软雅黑" panose="020B0503020204020204" pitchFamily="34" charset="-122"/>
                <a:ea typeface="微软雅黑" panose="020B0503020204020204" pitchFamily="34" charset="-122"/>
              </a:rPr>
              <a:t>F</a:t>
            </a:r>
            <a:r>
              <a:rPr lang="en-US" altLang="zh-CN" sz="2800" kern="100" dirty="0">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，如图</a:t>
            </a:r>
            <a:r>
              <a:rPr lang="en-US" altLang="zh-CN" sz="2800" kern="100" dirty="0">
                <a:effectLst/>
                <a:latin typeface="微软雅黑" panose="020B0503020204020204" pitchFamily="34" charset="-122"/>
                <a:ea typeface="微软雅黑" panose="020B0503020204020204" pitchFamily="34" charset="-122"/>
              </a:rPr>
              <a:t>3-17(b)</a:t>
            </a:r>
            <a:r>
              <a:rPr lang="zh-CN" altLang="zh-CN" sz="2800" kern="100" dirty="0">
                <a:effectLst/>
                <a:latin typeface="微软雅黑" panose="020B0503020204020204" pitchFamily="34" charset="-122"/>
                <a:ea typeface="微软雅黑" panose="020B0503020204020204" pitchFamily="34" charset="-122"/>
              </a:rPr>
              <a:t>所示。铰链</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点的约束力的作用线可根据三力平衡汇交定理确定，即通过另外两个力的交点</a:t>
            </a:r>
            <a:r>
              <a:rPr lang="en-US" altLang="zh-CN" sz="2800" kern="100" dirty="0">
                <a:effectLst/>
                <a:latin typeface="微软雅黑" panose="020B0503020204020204" pitchFamily="34" charset="-122"/>
                <a:ea typeface="微软雅黑" panose="020B0503020204020204" pitchFamily="34" charset="-122"/>
              </a:rPr>
              <a:t>E</a:t>
            </a:r>
            <a:r>
              <a:rPr lang="zh-CN" altLang="zh-CN" sz="2800" kern="100" dirty="0">
                <a:effectLst/>
                <a:latin typeface="微软雅黑" panose="020B0503020204020204" pitchFamily="34" charset="-122"/>
                <a:ea typeface="微软雅黑" panose="020B0503020204020204" pitchFamily="34" charset="-122"/>
              </a:rPr>
              <a:t>。</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根据平面汇交力系平衡的几何条件，此</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个力可以组成一个封闭的三角形。按照图中的比例尺先画出力</a:t>
            </a:r>
            <a:r>
              <a:rPr lang="en-US" altLang="zh-CN" sz="2800" b="1" kern="100" dirty="0">
                <a:effectLst/>
                <a:latin typeface="微软雅黑" panose="020B0503020204020204" pitchFamily="34" charset="-122"/>
                <a:ea typeface="微软雅黑" panose="020B0503020204020204" pitchFamily="34" charset="-122"/>
              </a:rPr>
              <a:t>F</a:t>
            </a:r>
            <a:r>
              <a:rPr lang="zh-CN" altLang="zh-CN" sz="2800" kern="100" dirty="0">
                <a:effectLst/>
                <a:latin typeface="微软雅黑" panose="020B0503020204020204" pitchFamily="34" charset="-122"/>
                <a:ea typeface="微软雅黑" panose="020B0503020204020204" pitchFamily="34" charset="-122"/>
              </a:rPr>
              <a:t>，再根据</a:t>
            </a:r>
            <a:r>
              <a:rPr lang="en-US" altLang="zh-CN" sz="2800" b="1"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和</a:t>
            </a:r>
            <a:r>
              <a:rPr lang="en-US" altLang="zh-CN" sz="2800" b="1"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的方向组成封闭的三角形，即可量出</a:t>
            </a:r>
            <a:r>
              <a:rPr lang="en-US" altLang="zh-CN" sz="2800" b="1"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的大小。如图</a:t>
            </a:r>
            <a:r>
              <a:rPr lang="en-US" altLang="zh-CN" sz="2800" kern="100" dirty="0">
                <a:effectLst/>
                <a:latin typeface="微软雅黑" panose="020B0503020204020204" pitchFamily="34" charset="-122"/>
                <a:ea typeface="微软雅黑" panose="020B0503020204020204" pitchFamily="34" charset="-122"/>
              </a:rPr>
              <a:t>3-17(b</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所示，求得</a:t>
            </a:r>
          </a:p>
          <a:p>
            <a:pPr indent="933450" algn="l"/>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C</a:t>
            </a:r>
            <a:r>
              <a:rPr lang="en-US" altLang="zh-CN" sz="2800" kern="100" dirty="0">
                <a:effectLst/>
                <a:latin typeface="微软雅黑" panose="020B0503020204020204" pitchFamily="34" charset="-122"/>
                <a:ea typeface="微软雅黑" panose="020B0503020204020204" pitchFamily="34" charset="-122"/>
              </a:rPr>
              <a:t>=28.3kN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A</a:t>
            </a:r>
            <a:r>
              <a:rPr lang="en-US" altLang="zh-CN" sz="2800" kern="100" dirty="0">
                <a:effectLst/>
                <a:latin typeface="微软雅黑" panose="020B0503020204020204" pitchFamily="34" charset="-122"/>
                <a:ea typeface="微软雅黑" panose="020B0503020204020204" pitchFamily="34" charset="-122"/>
              </a:rPr>
              <a:t>=22.4kN</a:t>
            </a:r>
            <a:r>
              <a:rPr lang="zh-CN" altLang="zh-CN" sz="2800" kern="100" dirty="0">
                <a:effectLst/>
                <a:latin typeface="微软雅黑" panose="020B0503020204020204" pitchFamily="34" charset="-122"/>
                <a:ea typeface="微软雅黑" panose="020B0503020204020204" pitchFamily="34" charset="-122"/>
              </a:rPr>
              <a:t>。</a:t>
            </a:r>
          </a:p>
          <a:p>
            <a:pPr indent="266700" algn="l"/>
            <a:r>
              <a:rPr lang="zh-CN" altLang="zh-CN" sz="2800" kern="100" dirty="0">
                <a:effectLst/>
                <a:latin typeface="微软雅黑" panose="020B0503020204020204" pitchFamily="34" charset="-122"/>
                <a:ea typeface="微软雅黑" panose="020B0503020204020204" pitchFamily="34" charset="-122"/>
              </a:rPr>
              <a:t>根据作用力反作用力，作用在杆</a:t>
            </a:r>
            <a:r>
              <a:rPr lang="en-US" altLang="zh-CN" sz="2800" kern="100" dirty="0">
                <a:effectLst/>
                <a:latin typeface="微软雅黑" panose="020B0503020204020204" pitchFamily="34" charset="-122"/>
                <a:ea typeface="微软雅黑" panose="020B0503020204020204" pitchFamily="34" charset="-122"/>
              </a:rPr>
              <a:t>DC</a:t>
            </a:r>
            <a:r>
              <a:rPr lang="zh-CN" altLang="zh-CN" sz="2800" kern="100" dirty="0">
                <a:effectLst/>
                <a:latin typeface="微软雅黑" panose="020B0503020204020204" pitchFamily="34" charset="-122"/>
                <a:ea typeface="微软雅黑" panose="020B0503020204020204" pitchFamily="34" charset="-122"/>
              </a:rPr>
              <a:t>的</a:t>
            </a:r>
            <a:r>
              <a:rPr lang="en-US" altLang="zh-CN" sz="2800" kern="100" dirty="0">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端的力</a:t>
            </a:r>
            <a:r>
              <a:rPr lang="en-US" altLang="zh-CN" sz="2800" b="1"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C</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与</a:t>
            </a:r>
            <a:r>
              <a:rPr lang="en-US" altLang="zh-CN" sz="2800" b="1"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大小相等、方向相反，可见</a:t>
            </a:r>
            <a:r>
              <a:rPr lang="en-US" altLang="zh-CN" sz="2800" kern="100" dirty="0">
                <a:effectLst/>
                <a:latin typeface="微软雅黑" panose="020B0503020204020204" pitchFamily="34" charset="-122"/>
                <a:ea typeface="微软雅黑" panose="020B0503020204020204" pitchFamily="34" charset="-122"/>
              </a:rPr>
              <a:t>DC</a:t>
            </a:r>
            <a:r>
              <a:rPr lang="zh-CN" altLang="zh-CN" sz="2800" kern="100" dirty="0">
                <a:effectLst/>
                <a:latin typeface="微软雅黑" panose="020B0503020204020204" pitchFamily="34" charset="-122"/>
                <a:ea typeface="微软雅黑" panose="020B0503020204020204" pitchFamily="34" charset="-122"/>
              </a:rPr>
              <a:t>杆受压力，如图</a:t>
            </a:r>
            <a:r>
              <a:rPr lang="en-US" altLang="zh-CN" sz="2800" kern="100" dirty="0">
                <a:effectLst/>
                <a:latin typeface="微软雅黑" panose="020B0503020204020204" pitchFamily="34" charset="-122"/>
                <a:ea typeface="微软雅黑" panose="020B0503020204020204" pitchFamily="34" charset="-122"/>
              </a:rPr>
              <a:t>3-17(b)</a:t>
            </a:r>
            <a:r>
              <a:rPr lang="zh-CN" altLang="zh-CN" sz="2800" kern="100" dirty="0">
                <a:effectLst/>
                <a:latin typeface="微软雅黑" panose="020B0503020204020204" pitchFamily="34" charset="-122"/>
                <a:ea typeface="微软雅黑" panose="020B0503020204020204" pitchFamily="34" charset="-122"/>
              </a:rPr>
              <a:t>所示。</a:t>
            </a:r>
          </a:p>
        </p:txBody>
      </p:sp>
    </p:spTree>
    <p:extLst>
      <p:ext uri="{BB962C8B-B14F-4D97-AF65-F5344CB8AC3E}">
        <p14:creationId xmlns:p14="http://schemas.microsoft.com/office/powerpoint/2010/main" val="1939077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5F5D21A-512E-2BD4-182C-DA7310286CC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3E4C2016-8C5C-8F05-E9FA-0078B453E3FA}"/>
              </a:ext>
            </a:extLst>
          </p:cNvPr>
          <p:cNvSpPr>
            <a:spLocks noGrp="1"/>
          </p:cNvSpPr>
          <p:nvPr>
            <p:ph type="sldNum" sz="quarter" idx="12"/>
          </p:nvPr>
        </p:nvSpPr>
        <p:spPr/>
        <p:txBody>
          <a:bodyPr/>
          <a:lstStyle/>
          <a:p>
            <a:fld id="{49AE70B2-8BF9-45C0-BB95-33D1B9D3A854}" type="slidenum">
              <a:rPr lang="zh-CN" altLang="en-US" smtClean="0"/>
              <a:t>29</a:t>
            </a:fld>
            <a:endParaRPr lang="zh-CN" altLang="en-US"/>
          </a:p>
        </p:txBody>
      </p:sp>
      <p:sp>
        <p:nvSpPr>
          <p:cNvPr id="4" name="矩形 3">
            <a:extLst>
              <a:ext uri="{FF2B5EF4-FFF2-40B4-BE49-F238E27FC236}">
                <a16:creationId xmlns:a16="http://schemas.microsoft.com/office/drawing/2014/main" id="{1D203CCD-9FEF-00A6-5D52-7B69388B464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0D1DC48C-E1F0-65AA-9D9A-15AF37E81390}"/>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6B5BD0B5-F160-6A9C-AF6A-6D4565DE5C27}"/>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08AEB3FD-86DD-58BD-A3AB-A41AC085F3C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FF2B84B7-D332-6D70-1671-BFB658AD2FD0}"/>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6862C5E4-6CD4-5F01-D4A7-D9B7CDA914AF}"/>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EFAE0AF2-8473-DDDF-2564-BE388C3BFE6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2F947FAF-B820-584E-4D26-EAB1F1115D5C}"/>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34EF9352-19B7-5F1F-A932-CBA1E6F26282}"/>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FF190347-1A7D-A9E7-E2CB-77869802B41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65DB8AB9-37AF-1766-85FE-AB99D0CC99FA}"/>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7C184054-BD92-9231-5978-CBED2916D265}"/>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CF4D3233-279E-6327-D046-BF5E166C866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58FA5F9-366C-6EF5-5163-32905D0E5860}"/>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C30C7C85-DDC0-4B68-6C08-64EBF26F37FB}"/>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5823C3FC-E4F6-FCB2-00AA-76F83FFDC66D}"/>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55FE86D3-54B7-7FE1-A188-909ECAF6BED8}"/>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a:extLst>
              <a:ext uri="{FF2B5EF4-FFF2-40B4-BE49-F238E27FC236}">
                <a16:creationId xmlns:a16="http://schemas.microsoft.com/office/drawing/2014/main" id="{D406F6AE-F139-65C1-AC03-5A0486B7DEE3}"/>
              </a:ext>
            </a:extLst>
          </p:cNvPr>
          <p:cNvPicPr>
            <a:picLocks noChangeAspect="1"/>
          </p:cNvPicPr>
          <p:nvPr/>
        </p:nvPicPr>
        <p:blipFill>
          <a:blip r:embed="rId18"/>
          <a:stretch>
            <a:fillRect/>
          </a:stretch>
        </p:blipFill>
        <p:spPr>
          <a:xfrm>
            <a:off x="1503759" y="1870893"/>
            <a:ext cx="9356157" cy="3630103"/>
          </a:xfrm>
          <a:prstGeom prst="rect">
            <a:avLst/>
          </a:prstGeom>
        </p:spPr>
      </p:pic>
    </p:spTree>
    <p:extLst>
      <p:ext uri="{BB962C8B-B14F-4D97-AF65-F5344CB8AC3E}">
        <p14:creationId xmlns:p14="http://schemas.microsoft.com/office/powerpoint/2010/main" val="500759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E1DCC41-D8FB-EB63-BA74-13C15C8D51DF}"/>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544DC6DB-CCD9-A8D0-7EC7-C88ED18F92B8}"/>
              </a:ext>
            </a:extLst>
          </p:cNvPr>
          <p:cNvSpPr>
            <a:spLocks noGrp="1"/>
          </p:cNvSpPr>
          <p:nvPr>
            <p:ph type="sldNum" sz="quarter" idx="12"/>
          </p:nvPr>
        </p:nvSpPr>
        <p:spPr/>
        <p:txBody>
          <a:bodyPr/>
          <a:lstStyle/>
          <a:p>
            <a:fld id="{49AE70B2-8BF9-45C0-BB95-33D1B9D3A854}" type="slidenum">
              <a:rPr lang="zh-CN" altLang="en-US" smtClean="0"/>
              <a:t>3</a:t>
            </a:fld>
            <a:endParaRPr lang="zh-CN" altLang="en-US"/>
          </a:p>
        </p:txBody>
      </p:sp>
      <p:sp>
        <p:nvSpPr>
          <p:cNvPr id="4" name="矩形 3">
            <a:extLst>
              <a:ext uri="{FF2B5EF4-FFF2-40B4-BE49-F238E27FC236}">
                <a16:creationId xmlns:a16="http://schemas.microsoft.com/office/drawing/2014/main" id="{077DC50F-0FDD-B95B-1ADD-E78757CCD4C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A7ED2BF-251A-54A0-0649-ABA23BC11E8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715F872-4463-C7D3-BB9D-48A088E36E8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464AB6EC-FF7B-D806-5FE5-D9F3CE990CEC}"/>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B8997095-468D-0E77-DB8E-2907A0020FA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14F15F03-6995-7512-10E7-BB8206A3E7E2}"/>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BFBA3661-4FE7-2440-4258-2949E8F8FE74}"/>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8236CC46-9ED3-035E-D1FB-320661CFC57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6B26DDA4-9C8F-3F16-0F7D-2DD9308DA20B}"/>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9B121DD6-5045-734C-2EBA-1D7C95CCA8E6}"/>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35B5976-E37D-5453-3879-A3C7F732E6A5}"/>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marL="179705"/>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项目三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构件基本变行分析</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A6B1458-A6E8-0471-76E5-1C2636FCF0F8}"/>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F9EBD2DB-AFAA-7510-5069-76EAAE926920}"/>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4689BBB6-DB45-2955-7FCA-95D0E887B683}"/>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140E5585-1C6D-B1DE-68E8-F34A1C2DAE68}"/>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D606F157-86F0-B761-C92C-0C67C422660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15957D2-4399-1E39-203A-064FEE7AED9B}"/>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项目描述</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3" name="横卷形 3">
            <a:extLst>
              <a:ext uri="{FF2B5EF4-FFF2-40B4-BE49-F238E27FC236}">
                <a16:creationId xmlns:a16="http://schemas.microsoft.com/office/drawing/2014/main" id="{7C6B7339-77A7-8137-0B73-E4617947E045}"/>
              </a:ext>
            </a:extLst>
          </p:cNvPr>
          <p:cNvSpPr/>
          <p:nvPr/>
        </p:nvSpPr>
        <p:spPr>
          <a:xfrm>
            <a:off x="1664488" y="1308663"/>
            <a:ext cx="9079828" cy="4723131"/>
          </a:xfrm>
          <a:prstGeom prst="horizontalScroll">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nSpc>
                <a:spcPts val="3800"/>
              </a:lnSpc>
            </a:pPr>
            <a:r>
              <a:rPr lang="en-US" altLang="zh-CN" sz="2400" dirty="0">
                <a:solidFill>
                  <a:srgbClr val="FFFF00"/>
                </a:solidFill>
                <a:latin typeface="+mn-ea"/>
                <a:sym typeface="+mn-ea"/>
              </a:rPr>
              <a:t>  </a:t>
            </a:r>
            <a:r>
              <a:rPr lang="en-US" altLang="zh-CN" sz="2800" dirty="0">
                <a:solidFill>
                  <a:srgbClr val="FFFF00"/>
                </a:solidFill>
                <a:latin typeface="+mn-ea"/>
              </a:rPr>
              <a:t>  </a:t>
            </a:r>
            <a:r>
              <a:rPr lang="zh-CN" altLang="zh-CN" sz="2800" dirty="0">
                <a:solidFill>
                  <a:srgbClr val="FFFF00"/>
                </a:solidFill>
                <a:latin typeface="+mn-ea"/>
              </a:rPr>
              <a:t>本项目通过对静力学相关知识的学习，借助平面力系的基础知识，对各类典型构件进行承载能力分析，掌握其计算参数和计算方法，进而掌握工程上常用杆件拉伸、轴扭转、梁弯曲等构建变形的分析方法，以便在工程上能够更好地选用构件材料以及对构件进行变形分析。</a:t>
            </a:r>
            <a:endParaRPr lang="zh-CN" altLang="en-US" sz="2400" dirty="0">
              <a:solidFill>
                <a:srgbClr val="FFFF00"/>
              </a:solidFill>
              <a:latin typeface="+mn-ea"/>
            </a:endParaRPr>
          </a:p>
        </p:txBody>
      </p:sp>
    </p:spTree>
    <p:extLst>
      <p:ext uri="{BB962C8B-B14F-4D97-AF65-F5344CB8AC3E}">
        <p14:creationId xmlns:p14="http://schemas.microsoft.com/office/powerpoint/2010/main" val="2558691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ppt_x"/>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F27D82C-1566-BACE-0813-5FBFDBABA6E2}"/>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05FA21D-7B4A-DC5E-936F-64B0281D4067}"/>
              </a:ext>
            </a:extLst>
          </p:cNvPr>
          <p:cNvSpPr>
            <a:spLocks noGrp="1"/>
          </p:cNvSpPr>
          <p:nvPr>
            <p:ph type="sldNum" sz="quarter" idx="12"/>
          </p:nvPr>
        </p:nvSpPr>
        <p:spPr/>
        <p:txBody>
          <a:bodyPr/>
          <a:lstStyle/>
          <a:p>
            <a:fld id="{49AE70B2-8BF9-45C0-BB95-33D1B9D3A854}" type="slidenum">
              <a:rPr lang="zh-CN" altLang="en-US" smtClean="0"/>
              <a:t>30</a:t>
            </a:fld>
            <a:endParaRPr lang="zh-CN" altLang="en-US"/>
          </a:p>
        </p:txBody>
      </p:sp>
      <p:sp>
        <p:nvSpPr>
          <p:cNvPr id="4" name="矩形 3">
            <a:extLst>
              <a:ext uri="{FF2B5EF4-FFF2-40B4-BE49-F238E27FC236}">
                <a16:creationId xmlns:a16="http://schemas.microsoft.com/office/drawing/2014/main" id="{281578BC-9809-79DA-9F71-2B57FC2DE4B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C6A0FEE-7AE4-3BC5-A420-E358E49F94B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9875A5E3-E77D-9979-B5D4-B3E08AC75AA9}"/>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45D0C1E1-B88A-4FEC-A7A8-2A7E820D5E24}"/>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87B7AEE0-31D9-ECDC-36D6-3CE0EE790CB1}"/>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63BA9FB9-5FC3-BC24-9F07-30A436FEBEF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945921E2-38A1-F587-1958-969FE21BB576}"/>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DA7564BA-8F74-641E-B34B-402CFA2D1654}"/>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34919C3F-64AF-9B32-C2F8-D94351D53EED}"/>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AC50FCCB-2C55-FCC4-6038-A6059C5803A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79B19F40-E0B0-3AC9-6B48-B090510F6DFE}"/>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8CB48A97-D61B-6F06-A63A-9E8AFF6DF3B0}"/>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876890DC-70D5-3354-9C37-506EC863CC5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0A3FCE8A-24D8-7CDD-59A5-A0BC4CE07C2D}"/>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29088C90-0AFD-6B65-1018-3D081D7C6739}"/>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C5F6C19-D752-68D5-CFFA-E512C50DDDFD}"/>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055DB890-EE20-F106-BB18-9F639F468366}"/>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49769E8D-032D-E986-1AE2-FF0FF1917988}"/>
              </a:ext>
            </a:extLst>
          </p:cNvPr>
          <p:cNvSpPr txBox="1"/>
          <p:nvPr/>
        </p:nvSpPr>
        <p:spPr>
          <a:xfrm>
            <a:off x="1578104" y="881589"/>
            <a:ext cx="9823321" cy="3108543"/>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平面汇交力系合成与平衡的解析法</a:t>
            </a:r>
          </a:p>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）平面汇交力系合成的解析法</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由于受到作图精度的限制，几何法求力系合力往往不能满足工程要求。因此，工程上常采用解析法解决实际问题。</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设力</a:t>
            </a:r>
            <a:r>
              <a:rPr lang="en-US" altLang="zh-CN" sz="2800" b="1" kern="100" dirty="0">
                <a:effectLst/>
                <a:latin typeface="微软雅黑" panose="020B0503020204020204" pitchFamily="34" charset="-122"/>
                <a:ea typeface="微软雅黑" panose="020B0503020204020204" pitchFamily="34" charset="-122"/>
              </a:rPr>
              <a:t>F</a:t>
            </a:r>
            <a:r>
              <a:rPr lang="zh-CN" altLang="zh-CN" sz="2800" kern="100" dirty="0">
                <a:effectLst/>
                <a:latin typeface="微软雅黑" panose="020B0503020204020204" pitchFamily="34" charset="-122"/>
                <a:ea typeface="微软雅黑" panose="020B0503020204020204" pitchFamily="34" charset="-122"/>
              </a:rPr>
              <a:t>作用于一个刚体上，如图</a:t>
            </a:r>
            <a:r>
              <a:rPr lang="en-US" altLang="zh-CN" sz="2800" kern="100" dirty="0">
                <a:effectLst/>
                <a:latin typeface="微软雅黑" panose="020B0503020204020204" pitchFamily="34" charset="-122"/>
                <a:ea typeface="微软雅黑" panose="020B0503020204020204" pitchFamily="34" charset="-122"/>
              </a:rPr>
              <a:t>3-18(a)</a:t>
            </a:r>
            <a:r>
              <a:rPr lang="zh-CN" altLang="zh-CN" sz="2800" kern="100" dirty="0">
                <a:effectLst/>
                <a:latin typeface="微软雅黑" panose="020B0503020204020204" pitchFamily="34" charset="-122"/>
                <a:ea typeface="微软雅黑" panose="020B0503020204020204" pitchFamily="34" charset="-122"/>
              </a:rPr>
              <a:t>所示，建立直角坐标系式</a:t>
            </a:r>
            <a:r>
              <a:rPr lang="en-US" altLang="zh-CN" sz="2800" kern="100" dirty="0" err="1">
                <a:effectLst/>
                <a:latin typeface="微软雅黑" panose="020B0503020204020204" pitchFamily="34" charset="-122"/>
                <a:ea typeface="微软雅黑" panose="020B0503020204020204" pitchFamily="34" charset="-122"/>
              </a:rPr>
              <a:t>xOy</a:t>
            </a:r>
            <a:r>
              <a:rPr lang="zh-CN" altLang="zh-CN" sz="2800" kern="100" dirty="0">
                <a:effectLst/>
                <a:latin typeface="微软雅黑" panose="020B0503020204020204" pitchFamily="34" charset="-122"/>
                <a:ea typeface="微软雅黑" panose="020B0503020204020204" pitchFamily="34" charset="-122"/>
              </a:rPr>
              <a:t>，则</a:t>
            </a:r>
            <a:r>
              <a:rPr lang="en-US" altLang="zh-CN" sz="2800" b="1" kern="100" dirty="0">
                <a:effectLst/>
                <a:latin typeface="微软雅黑" panose="020B0503020204020204" pitchFamily="34" charset="-122"/>
                <a:ea typeface="微软雅黑" panose="020B0503020204020204" pitchFamily="34" charset="-122"/>
              </a:rPr>
              <a:t>F</a:t>
            </a:r>
            <a:r>
              <a:rPr lang="zh-CN" altLang="zh-CN" sz="2800" kern="100" dirty="0">
                <a:effectLst/>
                <a:latin typeface="微软雅黑" panose="020B0503020204020204" pitchFamily="34" charset="-122"/>
                <a:ea typeface="微软雅黑" panose="020B0503020204020204" pitchFamily="34" charset="-122"/>
              </a:rPr>
              <a:t>在</a:t>
            </a:r>
            <a:r>
              <a:rPr lang="en-US" altLang="zh-CN" sz="2800" kern="100" dirty="0">
                <a:effectLst/>
                <a:latin typeface="微软雅黑" panose="020B0503020204020204" pitchFamily="34" charset="-122"/>
                <a:ea typeface="微软雅黑" panose="020B0503020204020204" pitchFamily="34" charset="-122"/>
              </a:rPr>
              <a:t>x</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y</a:t>
            </a:r>
            <a:r>
              <a:rPr lang="zh-CN" altLang="zh-CN" sz="2800" kern="100" dirty="0">
                <a:effectLst/>
                <a:latin typeface="微软雅黑" panose="020B0503020204020204" pitchFamily="34" charset="-122"/>
                <a:ea typeface="微软雅黑" panose="020B0503020204020204" pitchFamily="34" charset="-122"/>
              </a:rPr>
              <a:t>轴上的投影为</a:t>
            </a:r>
          </a:p>
          <a:p>
            <a:pPr indent="266700" algn="l"/>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X</a:t>
            </a:r>
            <a:r>
              <a:rPr lang="en-US" altLang="zh-CN" sz="2800" kern="100" dirty="0">
                <a:effectLst/>
                <a:latin typeface="微软雅黑" panose="020B0503020204020204" pitchFamily="34" charset="-122"/>
                <a:ea typeface="微软雅黑" panose="020B0503020204020204" pitchFamily="34" charset="-122"/>
              </a:rPr>
              <a:t>=</a:t>
            </a:r>
            <a:r>
              <a:rPr lang="en-US" altLang="zh-CN" sz="2800" kern="100" dirty="0" err="1">
                <a:effectLst/>
                <a:latin typeface="微软雅黑" panose="020B0503020204020204" pitchFamily="34" charset="-122"/>
                <a:ea typeface="微软雅黑" panose="020B0503020204020204" pitchFamily="34" charset="-122"/>
              </a:rPr>
              <a:t>Fcosθ</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err="1">
                <a:effectLst/>
                <a:latin typeface="微软雅黑" panose="020B0503020204020204" pitchFamily="34" charset="-122"/>
                <a:ea typeface="微软雅黑" panose="020B0503020204020204" pitchFamily="34" charset="-122"/>
              </a:rPr>
              <a:t>F</a:t>
            </a:r>
            <a:r>
              <a:rPr lang="en-US" altLang="zh-CN" sz="2800" kern="100" baseline="-25000" dirty="0" err="1">
                <a:effectLst/>
                <a:latin typeface="微软雅黑" panose="020B0503020204020204" pitchFamily="34" charset="-122"/>
                <a:ea typeface="微软雅黑" panose="020B0503020204020204" pitchFamily="34" charset="-122"/>
              </a:rPr>
              <a:t>y</a:t>
            </a:r>
            <a:r>
              <a:rPr lang="en-US" altLang="zh-CN" sz="2800" kern="100" dirty="0">
                <a:effectLst/>
                <a:latin typeface="微软雅黑" panose="020B0503020204020204" pitchFamily="34" charset="-122"/>
                <a:ea typeface="微软雅黑" panose="020B0503020204020204" pitchFamily="34" charset="-122"/>
              </a:rPr>
              <a:t>=</a:t>
            </a:r>
            <a:r>
              <a:rPr lang="en-US" altLang="zh-CN" sz="2800" kern="100" dirty="0" err="1">
                <a:effectLst/>
                <a:latin typeface="微软雅黑" panose="020B0503020204020204" pitchFamily="34" charset="-122"/>
                <a:ea typeface="微软雅黑" panose="020B0503020204020204" pitchFamily="34" charset="-122"/>
              </a:rPr>
              <a:t>Fsinθ</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           (3-3)</a:t>
            </a:r>
            <a:endParaRPr lang="zh-CN" altLang="zh-CN" sz="2800" kern="100" dirty="0">
              <a:effectLst/>
              <a:latin typeface="微软雅黑" panose="020B0503020204020204" pitchFamily="34" charset="-122"/>
              <a:ea typeface="微软雅黑" panose="020B0503020204020204" pitchFamily="34" charset="-122"/>
            </a:endParaRPr>
          </a:p>
        </p:txBody>
      </p:sp>
      <p:pic>
        <p:nvPicPr>
          <p:cNvPr id="26" name="图片 25">
            <a:extLst>
              <a:ext uri="{FF2B5EF4-FFF2-40B4-BE49-F238E27FC236}">
                <a16:creationId xmlns:a16="http://schemas.microsoft.com/office/drawing/2014/main" id="{B61A6BC6-458E-5896-8168-BD24EA4EA320}"/>
              </a:ext>
            </a:extLst>
          </p:cNvPr>
          <p:cNvPicPr>
            <a:picLocks noChangeAspect="1"/>
          </p:cNvPicPr>
          <p:nvPr/>
        </p:nvPicPr>
        <p:blipFill>
          <a:blip r:embed="rId18"/>
          <a:stretch>
            <a:fillRect/>
          </a:stretch>
        </p:blipFill>
        <p:spPr>
          <a:xfrm>
            <a:off x="2685864" y="3990132"/>
            <a:ext cx="7248837" cy="2905176"/>
          </a:xfrm>
          <a:prstGeom prst="rect">
            <a:avLst/>
          </a:prstGeom>
        </p:spPr>
      </p:pic>
    </p:spTree>
    <p:extLst>
      <p:ext uri="{BB962C8B-B14F-4D97-AF65-F5344CB8AC3E}">
        <p14:creationId xmlns:p14="http://schemas.microsoft.com/office/powerpoint/2010/main" val="2923453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DDF00F3-00C6-DA66-6860-86F39041263D}"/>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132F880-80C3-737D-3149-BDD2B45404C9}"/>
              </a:ext>
            </a:extLst>
          </p:cNvPr>
          <p:cNvSpPr>
            <a:spLocks noGrp="1"/>
          </p:cNvSpPr>
          <p:nvPr>
            <p:ph type="sldNum" sz="quarter" idx="12"/>
          </p:nvPr>
        </p:nvSpPr>
        <p:spPr/>
        <p:txBody>
          <a:bodyPr/>
          <a:lstStyle/>
          <a:p>
            <a:fld id="{49AE70B2-8BF9-45C0-BB95-33D1B9D3A854}" type="slidenum">
              <a:rPr lang="zh-CN" altLang="en-US" smtClean="0"/>
              <a:t>31</a:t>
            </a:fld>
            <a:endParaRPr lang="zh-CN" altLang="en-US"/>
          </a:p>
        </p:txBody>
      </p:sp>
      <p:sp>
        <p:nvSpPr>
          <p:cNvPr id="4" name="矩形 3">
            <a:extLst>
              <a:ext uri="{FF2B5EF4-FFF2-40B4-BE49-F238E27FC236}">
                <a16:creationId xmlns:a16="http://schemas.microsoft.com/office/drawing/2014/main" id="{E6DDAE97-0B62-8E5E-2FB3-9F63C0C65CC1}"/>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36F28A9-FC96-9848-4E24-41EDA7A913A4}"/>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C0EBC026-63FF-657A-3620-33723261231D}"/>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B88E0517-E55D-0954-EBA9-CC9447142FAC}"/>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2F41ABCB-8CCA-9176-A571-85FBC4C04AE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CD00DB4D-0481-F96E-BB35-517AEA9D9F97}"/>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AF31DC9F-63A4-CACE-BD1D-D747257814E5}"/>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8EC723F-6308-F643-140D-04665360DFE9}"/>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5A08EB12-D16C-2E21-D383-4294A80400F9}"/>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E8C4FE6B-AE95-6115-6D35-9A1F73F33AC1}"/>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585E68D0-2778-9922-9A53-5723089FFD20}"/>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BE216428-749E-31AA-132D-9096DA7BABDD}"/>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9DD36A26-CC9E-30ED-5FFC-A5D8D349AE3F}"/>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CF7D4039-2CC4-E4F0-0C79-B7DF433FEE59}"/>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9747BCC3-135C-F4D0-798D-165CA10C9A1D}"/>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C3BC4A04-D54B-EE9A-CEBC-14F1F11F67E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24DFF48-1CEB-634E-AE6E-2CE2E908A88F}"/>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xmlns:a14="http://schemas.microsoft.com/office/drawing/2010/main">
        <mc:Choice Requires="a14">
          <p:sp>
            <p:nvSpPr>
              <p:cNvPr id="27" name="文本框 26">
                <a:extLst>
                  <a:ext uri="{FF2B5EF4-FFF2-40B4-BE49-F238E27FC236}">
                    <a16:creationId xmlns:a16="http://schemas.microsoft.com/office/drawing/2014/main" id="{CE2693B2-4D0B-6EE7-BB36-C78B38853F87}"/>
                  </a:ext>
                </a:extLst>
              </p:cNvPr>
              <p:cNvSpPr txBox="1"/>
              <p:nvPr/>
            </p:nvSpPr>
            <p:spPr>
              <a:xfrm>
                <a:off x="1724025" y="826648"/>
                <a:ext cx="9248775" cy="3345724"/>
              </a:xfrm>
              <a:prstGeom prst="rect">
                <a:avLst/>
              </a:prstGeom>
              <a:noFill/>
            </p:spPr>
            <p:txBody>
              <a:bodyPr wrap="square">
                <a:spAutoFit/>
              </a:bodyPr>
              <a:lstStyle/>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设由</a:t>
                </a:r>
                <a:r>
                  <a:rPr lang="en-US" altLang="zh-CN" sz="2400" kern="100" dirty="0">
                    <a:effectLst/>
                    <a:latin typeface="微软雅黑" panose="020B0503020204020204" pitchFamily="34" charset="-122"/>
                    <a:ea typeface="微软雅黑" panose="020B0503020204020204" pitchFamily="34" charset="-122"/>
                  </a:rPr>
                  <a:t>n</a:t>
                </a:r>
                <a:r>
                  <a:rPr lang="zh-CN" altLang="zh-CN" sz="2400" kern="100" dirty="0">
                    <a:effectLst/>
                    <a:latin typeface="微软雅黑" panose="020B0503020204020204" pitchFamily="34" charset="-122"/>
                    <a:ea typeface="微软雅黑" panose="020B0503020204020204" pitchFamily="34" charset="-122"/>
                  </a:rPr>
                  <a:t>个力组成平面汇交力系作用于一个刚体上，如图</a:t>
                </a:r>
                <a:r>
                  <a:rPr lang="en-US" altLang="zh-CN" sz="2400" kern="100" dirty="0">
                    <a:effectLst/>
                    <a:latin typeface="微软雅黑" panose="020B0503020204020204" pitchFamily="34" charset="-122"/>
                    <a:ea typeface="微软雅黑" panose="020B0503020204020204" pitchFamily="34" charset="-122"/>
                  </a:rPr>
                  <a:t>3-18(b)</a:t>
                </a:r>
                <a:r>
                  <a:rPr lang="zh-CN" altLang="zh-CN" sz="2400" kern="100" dirty="0">
                    <a:effectLst/>
                    <a:latin typeface="微软雅黑" panose="020B0503020204020204" pitchFamily="34" charset="-122"/>
                    <a:ea typeface="微软雅黑" panose="020B0503020204020204" pitchFamily="34" charset="-122"/>
                  </a:rPr>
                  <a:t>所示，将各力分别向</a:t>
                </a:r>
                <a:r>
                  <a:rPr lang="en-US" altLang="zh-CN" sz="2400" kern="100" dirty="0">
                    <a:effectLst/>
                    <a:latin typeface="微软雅黑" panose="020B0503020204020204" pitchFamily="34" charset="-122"/>
                    <a:ea typeface="微软雅黑" panose="020B0503020204020204" pitchFamily="34" charset="-122"/>
                  </a:rPr>
                  <a:t>x</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y</a:t>
                </a:r>
                <a:r>
                  <a:rPr lang="zh-CN" altLang="zh-CN" sz="2400" kern="100" dirty="0">
                    <a:effectLst/>
                    <a:latin typeface="微软雅黑" panose="020B0503020204020204" pitchFamily="34" charset="-122"/>
                    <a:ea typeface="微软雅黑" panose="020B0503020204020204" pitchFamily="34" charset="-122"/>
                  </a:rPr>
                  <a:t>轴投影，根据合矢量投影定理：合矢量在某一轴上的投影等于各分矢量在同一轴上投影的代数和，可得</a:t>
                </a:r>
              </a:p>
              <a:p>
                <a:pPr indent="266700" algn="l">
                  <a:lnSpc>
                    <a:spcPts val="3200"/>
                  </a:lnSpc>
                </a:pPr>
                <a:r>
                  <a:rPr lang="en-US" altLang="zh-CN" sz="2400" kern="100" dirty="0" err="1">
                    <a:effectLst/>
                    <a:latin typeface="微软雅黑" panose="020B0503020204020204" pitchFamily="34" charset="-122"/>
                    <a:ea typeface="微软雅黑" panose="020B0503020204020204" pitchFamily="34" charset="-122"/>
                  </a:rPr>
                  <a:t>F</a:t>
                </a:r>
                <a:r>
                  <a:rPr lang="en-US" altLang="zh-CN" sz="2400" kern="100" baseline="-25000" dirty="0" err="1">
                    <a:effectLst/>
                    <a:latin typeface="微软雅黑" panose="020B0503020204020204" pitchFamily="34" charset="-122"/>
                    <a:ea typeface="微软雅黑" panose="020B0503020204020204" pitchFamily="34" charset="-122"/>
                  </a:rPr>
                  <a:t>Rx</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x1</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x2</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F</a:t>
                </a:r>
                <a:r>
                  <a:rPr lang="en-US" altLang="zh-CN" sz="2400" kern="100" baseline="-25000" dirty="0" err="1">
                    <a:effectLst/>
                    <a:latin typeface="微软雅黑" panose="020B0503020204020204" pitchFamily="34" charset="-122"/>
                    <a:ea typeface="微软雅黑" panose="020B0503020204020204" pitchFamily="34" charset="-122"/>
                  </a:rPr>
                  <a:t>xn</a:t>
                </a:r>
                <a:r>
                  <a:rPr lang="en-US" altLang="zh-CN" sz="2400" kern="100" dirty="0">
                    <a:effectLst/>
                    <a:latin typeface="微软雅黑" panose="020B0503020204020204" pitchFamily="34" charset="-122"/>
                    <a:ea typeface="微软雅黑" panose="020B0503020204020204" pitchFamily="34" charset="-122"/>
                  </a:rPr>
                  <a:t>=</a:t>
                </a:r>
                <a14:m>
                  <m:oMath xmlns:m="http://schemas.openxmlformats.org/officeDocument/2006/math">
                    <m:nary>
                      <m:naryPr>
                        <m:chr m:val="∑"/>
                        <m:limLoc m:val="undOvr"/>
                        <m:subHide m:val="on"/>
                        <m:supHide m:val="on"/>
                        <m:ctrlPr>
                          <a:rPr lang="zh-CN" altLang="zh-CN" sz="2400" i="1" kern="100">
                            <a:effectLst/>
                            <a:latin typeface="Cambria Math" panose="02040503050406030204" pitchFamily="18" charset="0"/>
                            <a:ea typeface="Cambria Math" panose="02040503050406030204" pitchFamily="18" charset="0"/>
                          </a:rPr>
                        </m:ctrlPr>
                      </m:naryPr>
                      <m:sub/>
                      <m:sup/>
                      <m:e>
                        <m:sSub>
                          <m:sSubPr>
                            <m:ctrlPr>
                              <a:rPr lang="zh-CN" altLang="zh-CN" sz="2400" i="1" kern="100">
                                <a:effectLst/>
                                <a:latin typeface="Cambria Math" panose="02040503050406030204" pitchFamily="18" charset="0"/>
                                <a:ea typeface="Cambria Math" panose="02040503050406030204" pitchFamily="18" charset="0"/>
                              </a:rPr>
                            </m:ctrlPr>
                          </m:sSubPr>
                          <m:e>
                            <m:r>
                              <m:rPr>
                                <m:sty m:val="p"/>
                              </m:rPr>
                              <a:rPr lang="en-US" altLang="zh-CN" sz="2400" kern="100">
                                <a:effectLst/>
                                <a:latin typeface="Cambria Math" panose="02040503050406030204" pitchFamily="18" charset="0"/>
                                <a:ea typeface="宋体" panose="02010600030101010101" pitchFamily="2" charset="-122"/>
                              </a:rPr>
                              <m:t>F</m:t>
                            </m:r>
                          </m:e>
                          <m:sub>
                            <m:r>
                              <m:rPr>
                                <m:sty m:val="p"/>
                              </m:rPr>
                              <a:rPr lang="en-US" altLang="zh-CN" sz="2400" kern="100">
                                <a:effectLst/>
                                <a:latin typeface="Cambria Math" panose="02040503050406030204" pitchFamily="18" charset="0"/>
                                <a:ea typeface="宋体" panose="02010600030101010101" pitchFamily="2" charset="-122"/>
                              </a:rPr>
                              <m:t>xi</m:t>
                            </m:r>
                          </m:sub>
                        </m:sSub>
                      </m:e>
                    </m:nary>
                  </m:oMath>
                </a14:m>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F</a:t>
                </a:r>
                <a:r>
                  <a:rPr lang="en-US" altLang="zh-CN" sz="2400" kern="100" baseline="-25000" dirty="0" err="1">
                    <a:effectLst/>
                    <a:latin typeface="微软雅黑" panose="020B0503020204020204" pitchFamily="34" charset="-122"/>
                    <a:ea typeface="微软雅黑" panose="020B0503020204020204" pitchFamily="34" charset="-122"/>
                  </a:rPr>
                  <a:t>Ry</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y1</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y2</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yn</a:t>
                </a:r>
                <a:r>
                  <a:rPr lang="en-US" altLang="zh-CN" sz="2400" kern="100" dirty="0">
                    <a:effectLst/>
                    <a:latin typeface="微软雅黑" panose="020B0503020204020204" pitchFamily="34" charset="-122"/>
                    <a:ea typeface="微软雅黑" panose="020B0503020204020204" pitchFamily="34" charset="-122"/>
                  </a:rPr>
                  <a:t>=</a:t>
                </a:r>
                <a14:m>
                  <m:oMath xmlns:m="http://schemas.openxmlformats.org/officeDocument/2006/math">
                    <m:nary>
                      <m:naryPr>
                        <m:chr m:val="∑"/>
                        <m:limLoc m:val="undOvr"/>
                        <m:subHide m:val="on"/>
                        <m:supHide m:val="on"/>
                        <m:ctrlPr>
                          <a:rPr lang="zh-CN" altLang="zh-CN" sz="2400" i="1" kern="100">
                            <a:effectLst/>
                            <a:latin typeface="Cambria Math" panose="02040503050406030204" pitchFamily="18" charset="0"/>
                            <a:ea typeface="Cambria Math" panose="02040503050406030204" pitchFamily="18" charset="0"/>
                          </a:rPr>
                        </m:ctrlPr>
                      </m:naryPr>
                      <m:sub/>
                      <m:sup/>
                      <m:e>
                        <m:sSub>
                          <m:sSubPr>
                            <m:ctrlPr>
                              <a:rPr lang="zh-CN" altLang="zh-CN" sz="2400" i="1" kern="100">
                                <a:effectLst/>
                                <a:latin typeface="Cambria Math" panose="02040503050406030204" pitchFamily="18" charset="0"/>
                                <a:ea typeface="Cambria Math" panose="02040503050406030204" pitchFamily="18" charset="0"/>
                              </a:rPr>
                            </m:ctrlPr>
                          </m:sSubPr>
                          <m:e>
                            <m:r>
                              <m:rPr>
                                <m:sty m:val="p"/>
                              </m:rPr>
                              <a:rPr lang="en-US" altLang="zh-CN" sz="2400" kern="100">
                                <a:effectLst/>
                                <a:latin typeface="Cambria Math" panose="02040503050406030204" pitchFamily="18" charset="0"/>
                                <a:ea typeface="宋体" panose="02010600030101010101" pitchFamily="2" charset="-122"/>
                              </a:rPr>
                              <m:t>F</m:t>
                            </m:r>
                          </m:e>
                          <m:sub>
                            <m:r>
                              <m:rPr>
                                <m:sty m:val="p"/>
                              </m:rPr>
                              <a:rPr lang="en-US" altLang="zh-CN" sz="2400" kern="100">
                                <a:effectLst/>
                                <a:latin typeface="Cambria Math" panose="02040503050406030204" pitchFamily="18" charset="0"/>
                                <a:ea typeface="宋体" panose="02010600030101010101" pitchFamily="2" charset="-122"/>
                              </a:rPr>
                              <m:t>yi</m:t>
                            </m:r>
                          </m:sub>
                        </m:sSub>
                      </m:e>
                    </m:nary>
                    <m:r>
                      <a:rPr lang="zh-CN" altLang="zh-CN" sz="2400" kern="100">
                        <a:effectLst/>
                        <a:latin typeface="Cambria Math" panose="02040503050406030204" pitchFamily="18" charset="0"/>
                        <a:ea typeface="宋体" panose="02010600030101010101" pitchFamily="2" charset="-122"/>
                      </a:rPr>
                      <m:t>，</m:t>
                    </m:r>
                  </m:oMath>
                </a14:m>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3-4</a:t>
                </a:r>
                <a:r>
                  <a:rPr lang="zh-CN" altLang="zh-CN" sz="2400" kern="100" dirty="0">
                    <a:effectLst/>
                    <a:latin typeface="微软雅黑" panose="020B0503020204020204" pitchFamily="34" charset="-122"/>
                    <a:ea typeface="微软雅黑" panose="020B0503020204020204" pitchFamily="34" charset="-122"/>
                  </a:rPr>
                  <a:t>）</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   (3-4)</a:t>
                </a:r>
                <a:r>
                  <a:rPr lang="zh-CN" altLang="zh-CN" sz="2400" kern="100" dirty="0">
                    <a:effectLst/>
                    <a:latin typeface="微软雅黑" panose="020B0503020204020204" pitchFamily="34" charset="-122"/>
                    <a:ea typeface="微软雅黑" panose="020B0503020204020204" pitchFamily="34" charset="-122"/>
                  </a:rPr>
                  <a:t>式中，</a:t>
                </a:r>
                <a:r>
                  <a:rPr lang="en-US" altLang="zh-CN" sz="2400" kern="100" dirty="0" err="1">
                    <a:effectLst/>
                    <a:latin typeface="微软雅黑" panose="020B0503020204020204" pitchFamily="34" charset="-122"/>
                    <a:ea typeface="微软雅黑" panose="020B0503020204020204" pitchFamily="34" charset="-122"/>
                  </a:rPr>
                  <a:t>F</a:t>
                </a:r>
                <a:r>
                  <a:rPr lang="en-US" altLang="zh-CN" sz="2400" kern="100" baseline="-25000" dirty="0" err="1">
                    <a:effectLst/>
                    <a:latin typeface="微软雅黑" panose="020B0503020204020204" pitchFamily="34" charset="-122"/>
                    <a:ea typeface="微软雅黑" panose="020B0503020204020204" pitchFamily="34" charset="-122"/>
                  </a:rPr>
                  <a:t>Rx</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F</a:t>
                </a:r>
                <a:r>
                  <a:rPr lang="en-US" altLang="zh-CN" sz="2400" kern="100" baseline="-25000" dirty="0" err="1">
                    <a:effectLst/>
                    <a:latin typeface="微软雅黑" panose="020B0503020204020204" pitchFamily="34" charset="-122"/>
                    <a:ea typeface="微软雅黑" panose="020B0503020204020204" pitchFamily="34" charset="-122"/>
                  </a:rPr>
                  <a:t>Ry</a:t>
                </a:r>
                <a:r>
                  <a:rPr lang="zh-CN" altLang="zh-CN" sz="2400" kern="100" dirty="0">
                    <a:effectLst/>
                    <a:latin typeface="微软雅黑" panose="020B0503020204020204" pitchFamily="34" charset="-122"/>
                    <a:ea typeface="微软雅黑" panose="020B0503020204020204" pitchFamily="34" charset="-122"/>
                  </a:rPr>
                  <a:t>为合力在</a:t>
                </a:r>
                <a:r>
                  <a:rPr lang="en-US" altLang="zh-CN" sz="2400" kern="100" dirty="0">
                    <a:effectLst/>
                    <a:latin typeface="微软雅黑" panose="020B0503020204020204" pitchFamily="34" charset="-122"/>
                    <a:ea typeface="微软雅黑" panose="020B0503020204020204" pitchFamily="34" charset="-122"/>
                  </a:rPr>
                  <a:t>x</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y</a:t>
                </a:r>
                <a:r>
                  <a:rPr lang="zh-CN" altLang="zh-CN" sz="2400" kern="100" dirty="0">
                    <a:effectLst/>
                    <a:latin typeface="微软雅黑" panose="020B0503020204020204" pitchFamily="34" charset="-122"/>
                    <a:ea typeface="微软雅黑" panose="020B0503020204020204" pitchFamily="34" charset="-122"/>
                  </a:rPr>
                  <a:t>轴上的投影；</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x1</a:t>
                </a:r>
                <a:r>
                  <a:rPr lang="zh-CN" altLang="zh-CN" sz="2400" kern="100" dirty="0">
                    <a:effectLst/>
                    <a:latin typeface="微软雅黑" panose="020B0503020204020204" pitchFamily="34" charset="-122"/>
                    <a:ea typeface="微软雅黑" panose="020B0503020204020204" pitchFamily="34" charset="-122"/>
                  </a:rPr>
                  <a:t>和</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y1</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x2</a:t>
                </a:r>
                <a:r>
                  <a:rPr lang="zh-CN" altLang="zh-CN" sz="2400" kern="100" dirty="0">
                    <a:effectLst/>
                    <a:latin typeface="微软雅黑" panose="020B0503020204020204" pitchFamily="34" charset="-122"/>
                    <a:ea typeface="微软雅黑" panose="020B0503020204020204" pitchFamily="34" charset="-122"/>
                  </a:rPr>
                  <a:t>和</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y2</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F</a:t>
                </a:r>
                <a:r>
                  <a:rPr lang="en-US" altLang="zh-CN" sz="2400" kern="100" baseline="-25000" dirty="0" err="1">
                    <a:effectLst/>
                    <a:latin typeface="微软雅黑" panose="020B0503020204020204" pitchFamily="34" charset="-122"/>
                    <a:ea typeface="微软雅黑" panose="020B0503020204020204" pitchFamily="34" charset="-122"/>
                  </a:rPr>
                  <a:t>xn</a:t>
                </a:r>
                <a:r>
                  <a:rPr lang="zh-CN" altLang="zh-CN" sz="2400" kern="100" dirty="0">
                    <a:effectLst/>
                    <a:latin typeface="微软雅黑" panose="020B0503020204020204" pitchFamily="34" charset="-122"/>
                    <a:ea typeface="微软雅黑" panose="020B0503020204020204" pitchFamily="34" charset="-122"/>
                  </a:rPr>
                  <a:t>和</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yn</a:t>
                </a:r>
                <a:r>
                  <a:rPr lang="zh-CN" altLang="zh-CN" sz="2400" kern="100" dirty="0">
                    <a:effectLst/>
                    <a:latin typeface="微软雅黑" panose="020B0503020204020204" pitchFamily="34" charset="-122"/>
                    <a:ea typeface="微软雅黑" panose="020B0503020204020204" pitchFamily="34" charset="-122"/>
                  </a:rPr>
                  <a:t>分别为各分力在向</a:t>
                </a:r>
                <a:r>
                  <a:rPr lang="en-US" altLang="zh-CN" sz="2400" kern="100" dirty="0">
                    <a:effectLst/>
                    <a:latin typeface="微软雅黑" panose="020B0503020204020204" pitchFamily="34" charset="-122"/>
                    <a:ea typeface="微软雅黑" panose="020B0503020204020204" pitchFamily="34" charset="-122"/>
                  </a:rPr>
                  <a:t>x</a:t>
                </a:r>
                <a:r>
                  <a:rPr lang="zh-CN" altLang="zh-CN" sz="2400" kern="100" dirty="0">
                    <a:effectLst/>
                    <a:latin typeface="微软雅黑" panose="020B0503020204020204" pitchFamily="34" charset="-122"/>
                    <a:ea typeface="微软雅黑" panose="020B0503020204020204" pitchFamily="34" charset="-122"/>
                  </a:rPr>
                  <a:t>和</a:t>
                </a:r>
                <a:r>
                  <a:rPr lang="en-US" altLang="zh-CN" sz="2400" kern="100" dirty="0">
                    <a:effectLst/>
                    <a:latin typeface="微软雅黑" panose="020B0503020204020204" pitchFamily="34" charset="-122"/>
                    <a:ea typeface="微软雅黑" panose="020B0503020204020204" pitchFamily="34" charset="-122"/>
                  </a:rPr>
                  <a:t>y</a:t>
                </a:r>
                <a:r>
                  <a:rPr lang="zh-CN" altLang="zh-CN" sz="2400" kern="100" dirty="0">
                    <a:effectLst/>
                    <a:latin typeface="微软雅黑" panose="020B0503020204020204" pitchFamily="34" charset="-122"/>
                    <a:ea typeface="微软雅黑" panose="020B0503020204020204" pitchFamily="34" charset="-122"/>
                  </a:rPr>
                  <a:t>轴上的投影。</a:t>
                </a:r>
              </a:p>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由图</a:t>
                </a:r>
                <a:r>
                  <a:rPr lang="en-US" altLang="zh-CN" sz="2400" kern="100" dirty="0">
                    <a:effectLst/>
                    <a:latin typeface="微软雅黑" panose="020B0503020204020204" pitchFamily="34" charset="-122"/>
                    <a:ea typeface="微软雅黑" panose="020B0503020204020204" pitchFamily="34" charset="-122"/>
                  </a:rPr>
                  <a:t>3-18(c)</a:t>
                </a:r>
                <a:r>
                  <a:rPr lang="zh-CN" altLang="zh-CN" sz="2400" kern="100" dirty="0">
                    <a:effectLst/>
                    <a:latin typeface="微软雅黑" panose="020B0503020204020204" pitchFamily="34" charset="-122"/>
                    <a:ea typeface="微软雅黑" panose="020B0503020204020204" pitchFamily="34" charset="-122"/>
                  </a:rPr>
                  <a:t>可得合矢力的大小和方向为</a:t>
                </a:r>
                <a:endParaRPr lang="zh-CN" altLang="zh-CN" sz="1800" kern="100" dirty="0">
                  <a:effectLst/>
                  <a:latin typeface="Times New Roman" panose="02020603050405020304" pitchFamily="18" charset="0"/>
                  <a:ea typeface="宋体" panose="02010600030101010101" pitchFamily="2" charset="-122"/>
                </a:endParaRPr>
              </a:p>
            </p:txBody>
          </p:sp>
        </mc:Choice>
        <mc:Fallback xmlns="">
          <p:sp>
            <p:nvSpPr>
              <p:cNvPr id="27" name="文本框 26">
                <a:extLst>
                  <a:ext uri="{FF2B5EF4-FFF2-40B4-BE49-F238E27FC236}">
                    <a16:creationId xmlns:a16="http://schemas.microsoft.com/office/drawing/2014/main" id="{CE2693B2-4D0B-6EE7-BB36-C78B38853F87}"/>
                  </a:ext>
                </a:extLst>
              </p:cNvPr>
              <p:cNvSpPr txBox="1">
                <a:spLocks noRot="1" noChangeAspect="1" noMove="1" noResize="1" noEditPoints="1" noAdjustHandles="1" noChangeArrowheads="1" noChangeShapeType="1" noTextEdit="1"/>
              </p:cNvSpPr>
              <p:nvPr/>
            </p:nvSpPr>
            <p:spPr>
              <a:xfrm>
                <a:off x="1724025" y="826648"/>
                <a:ext cx="9248775" cy="3345724"/>
              </a:xfrm>
              <a:prstGeom prst="rect">
                <a:avLst/>
              </a:prstGeom>
              <a:blipFill>
                <a:blip r:embed="rId18"/>
                <a:stretch>
                  <a:fillRect l="-1055" t="-1095" r="-198" b="-3467"/>
                </a:stretch>
              </a:blipFill>
            </p:spPr>
            <p:txBody>
              <a:bodyPr/>
              <a:lstStyle/>
              <a:p>
                <a:r>
                  <a:rPr lang="zh-CN" altLang="en-US">
                    <a:noFill/>
                  </a:rPr>
                  <a:t> </a:t>
                </a:r>
              </a:p>
            </p:txBody>
          </p:sp>
        </mc:Fallback>
      </mc:AlternateContent>
      <p:pic>
        <p:nvPicPr>
          <p:cNvPr id="34" name="图片 33">
            <a:extLst>
              <a:ext uri="{FF2B5EF4-FFF2-40B4-BE49-F238E27FC236}">
                <a16:creationId xmlns:a16="http://schemas.microsoft.com/office/drawing/2014/main" id="{02A66048-D030-E390-B79D-E890B97F749A}"/>
              </a:ext>
            </a:extLst>
          </p:cNvPr>
          <p:cNvPicPr>
            <a:picLocks noChangeAspect="1"/>
          </p:cNvPicPr>
          <p:nvPr/>
        </p:nvPicPr>
        <p:blipFill>
          <a:blip r:embed="rId19"/>
          <a:stretch>
            <a:fillRect/>
          </a:stretch>
        </p:blipFill>
        <p:spPr>
          <a:xfrm>
            <a:off x="3162600" y="4678083"/>
            <a:ext cx="7002682" cy="1797355"/>
          </a:xfrm>
          <a:prstGeom prst="rect">
            <a:avLst/>
          </a:prstGeom>
        </p:spPr>
      </p:pic>
    </p:spTree>
    <p:extLst>
      <p:ext uri="{BB962C8B-B14F-4D97-AF65-F5344CB8AC3E}">
        <p14:creationId xmlns:p14="http://schemas.microsoft.com/office/powerpoint/2010/main" val="2110605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9D141C2-1266-E276-7EBC-10F958D4A13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4CA5088-874A-7A0A-76EB-B0A20122ABD3}"/>
              </a:ext>
            </a:extLst>
          </p:cNvPr>
          <p:cNvSpPr>
            <a:spLocks noGrp="1"/>
          </p:cNvSpPr>
          <p:nvPr>
            <p:ph type="sldNum" sz="quarter" idx="12"/>
          </p:nvPr>
        </p:nvSpPr>
        <p:spPr/>
        <p:txBody>
          <a:bodyPr/>
          <a:lstStyle/>
          <a:p>
            <a:fld id="{49AE70B2-8BF9-45C0-BB95-33D1B9D3A854}" type="slidenum">
              <a:rPr lang="zh-CN" altLang="en-US" smtClean="0"/>
              <a:t>32</a:t>
            </a:fld>
            <a:endParaRPr lang="zh-CN" altLang="en-US"/>
          </a:p>
        </p:txBody>
      </p:sp>
      <p:sp>
        <p:nvSpPr>
          <p:cNvPr id="4" name="矩形 3">
            <a:extLst>
              <a:ext uri="{FF2B5EF4-FFF2-40B4-BE49-F238E27FC236}">
                <a16:creationId xmlns:a16="http://schemas.microsoft.com/office/drawing/2014/main" id="{EB483E76-4257-3B1C-D855-48FCE610B67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126F753F-E6D9-B637-DE47-1C644E100B1B}"/>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88293AB0-D5DA-678E-A736-96752936FF46}"/>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33A2A4EB-22A6-5E47-DFC3-49CE228DF4F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F992541-D4C2-0F73-40E0-B897CB64FA9D}"/>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5AC245BA-7366-7257-74B0-2BC0516941F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8E3DDB67-1CE5-24AA-5B87-4303258A99D8}"/>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9E7679A0-D7BC-F733-C519-997432D779B7}"/>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2087540D-DAB0-9B9D-DACF-98B2D0415034}"/>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00DE1EF3-720B-7C75-BFDA-586C0E29837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71ACE507-92F6-15B8-7206-7781895B9278}"/>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01C24D6-125D-457E-673B-0877E700F8A7}"/>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20A07520-197E-DCB8-DE27-2BBEEFF97AE6}"/>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CE3CBBE-F902-EEAA-A90A-032749314F00}"/>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0936F655-EF8F-725E-9092-4DFC118A0795}"/>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92AA68F-B82B-F6F3-5A54-DFFC692DECCA}"/>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8FA3E028-5EF8-0646-2B31-F38F7F8E4304}"/>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5449647C-2A66-EC23-3BCA-48767039DCC6}"/>
              </a:ext>
            </a:extLst>
          </p:cNvPr>
          <p:cNvSpPr txBox="1"/>
          <p:nvPr/>
        </p:nvSpPr>
        <p:spPr>
          <a:xfrm>
            <a:off x="1370013" y="1805061"/>
            <a:ext cx="5886450" cy="3247877"/>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例</a:t>
            </a:r>
            <a:r>
              <a:rPr lang="en-US" altLang="zh-CN" sz="2800" kern="100" dirty="0">
                <a:effectLst/>
                <a:latin typeface="微软雅黑" panose="020B0503020204020204" pitchFamily="34" charset="-122"/>
                <a:ea typeface="微软雅黑" panose="020B0503020204020204" pitchFamily="34" charset="-122"/>
              </a:rPr>
              <a:t>3-4</a:t>
            </a:r>
            <a:r>
              <a:rPr lang="zh-CN" altLang="zh-CN" sz="2800" kern="100" dirty="0">
                <a:effectLst/>
                <a:latin typeface="微软雅黑" panose="020B0503020204020204" pitchFamily="34" charset="-122"/>
                <a:ea typeface="微软雅黑" panose="020B0503020204020204" pitchFamily="34" charset="-122"/>
              </a:rPr>
              <a:t>如图</a:t>
            </a:r>
            <a:r>
              <a:rPr lang="en-US" altLang="zh-CN" sz="2800" kern="100" dirty="0">
                <a:effectLst/>
                <a:latin typeface="微软雅黑" panose="020B0503020204020204" pitchFamily="34" charset="-122"/>
                <a:ea typeface="微软雅黑" panose="020B0503020204020204" pitchFamily="34" charset="-122"/>
              </a:rPr>
              <a:t>3-19</a:t>
            </a:r>
            <a:r>
              <a:rPr lang="zh-CN" altLang="zh-CN" sz="2800" kern="100" dirty="0">
                <a:effectLst/>
                <a:latin typeface="微软雅黑" panose="020B0503020204020204" pitchFamily="34" charset="-122"/>
                <a:ea typeface="微软雅黑" panose="020B0503020204020204" pitchFamily="34" charset="-122"/>
              </a:rPr>
              <a:t>所示，已知力</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1</a:t>
            </a:r>
            <a:r>
              <a:rPr lang="en-US" altLang="zh-CN" sz="2800" kern="100" dirty="0">
                <a:effectLst/>
                <a:latin typeface="微软雅黑" panose="020B0503020204020204" pitchFamily="34" charset="-122"/>
                <a:ea typeface="微软雅黑" panose="020B0503020204020204" pitchFamily="34" charset="-122"/>
              </a:rPr>
              <a:t>=500N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2</a:t>
            </a:r>
            <a:r>
              <a:rPr lang="en-US" altLang="zh-CN" sz="2800" kern="100" dirty="0">
                <a:effectLst/>
                <a:latin typeface="微软雅黑" panose="020B0503020204020204" pitchFamily="34" charset="-122"/>
                <a:ea typeface="微软雅黑" panose="020B0503020204020204" pitchFamily="34" charset="-122"/>
              </a:rPr>
              <a:t>=300N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3</a:t>
            </a:r>
            <a:r>
              <a:rPr lang="en-US" altLang="zh-CN" sz="2800" kern="100" dirty="0">
                <a:effectLst/>
                <a:latin typeface="微软雅黑" panose="020B0503020204020204" pitchFamily="34" charset="-122"/>
                <a:ea typeface="微软雅黑" panose="020B0503020204020204" pitchFamily="34" charset="-122"/>
              </a:rPr>
              <a:t>=600N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F4=1000N</a:t>
            </a:r>
            <a:r>
              <a:rPr lang="zh-CN" altLang="zh-CN" sz="2800" kern="100" dirty="0">
                <a:effectLst/>
                <a:latin typeface="微软雅黑" panose="020B0503020204020204" pitchFamily="34" charset="-122"/>
                <a:ea typeface="微软雅黑" panose="020B0503020204020204" pitchFamily="34" charset="-122"/>
              </a:rPr>
              <a:t>，作用于</a:t>
            </a:r>
            <a:r>
              <a:rPr lang="en-US" altLang="zh-CN" sz="2800" kern="100" dirty="0">
                <a:effectLst/>
                <a:latin typeface="微软雅黑" panose="020B0503020204020204" pitchFamily="34" charset="-122"/>
                <a:ea typeface="微软雅黑" panose="020B0503020204020204" pitchFamily="34" charset="-122"/>
              </a:rPr>
              <a:t>O</a:t>
            </a:r>
            <a:r>
              <a:rPr lang="zh-CN" altLang="zh-CN" sz="2800" kern="100" dirty="0">
                <a:effectLst/>
                <a:latin typeface="微软雅黑" panose="020B0503020204020204" pitchFamily="34" charset="-122"/>
                <a:ea typeface="微软雅黑" panose="020B0503020204020204" pitchFamily="34" charset="-122"/>
              </a:rPr>
              <a:t>点，各力方向如图所示，求它们的合力大小和方向，并在图中画出。</a:t>
            </a:r>
          </a:p>
        </p:txBody>
      </p:sp>
      <p:pic>
        <p:nvPicPr>
          <p:cNvPr id="25" name="图片 24">
            <a:extLst>
              <a:ext uri="{FF2B5EF4-FFF2-40B4-BE49-F238E27FC236}">
                <a16:creationId xmlns:a16="http://schemas.microsoft.com/office/drawing/2014/main" id="{588025C8-10C7-F7DC-21D8-807DC3FA3F57}"/>
              </a:ext>
            </a:extLst>
          </p:cNvPr>
          <p:cNvPicPr>
            <a:picLocks noChangeAspect="1"/>
          </p:cNvPicPr>
          <p:nvPr/>
        </p:nvPicPr>
        <p:blipFill>
          <a:blip r:embed="rId18"/>
          <a:stretch>
            <a:fillRect/>
          </a:stretch>
        </p:blipFill>
        <p:spPr>
          <a:xfrm>
            <a:off x="8336781" y="1929255"/>
            <a:ext cx="2942503" cy="4040856"/>
          </a:xfrm>
          <a:prstGeom prst="rect">
            <a:avLst/>
          </a:prstGeom>
        </p:spPr>
      </p:pic>
    </p:spTree>
    <p:extLst>
      <p:ext uri="{BB962C8B-B14F-4D97-AF65-F5344CB8AC3E}">
        <p14:creationId xmlns:p14="http://schemas.microsoft.com/office/powerpoint/2010/main" val="3369307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5DD3368-274E-6136-5774-0834AC288E3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54CEECFF-E8FB-D48A-8FEE-0BBF7712EF9B}"/>
              </a:ext>
            </a:extLst>
          </p:cNvPr>
          <p:cNvSpPr>
            <a:spLocks noGrp="1"/>
          </p:cNvSpPr>
          <p:nvPr>
            <p:ph type="sldNum" sz="quarter" idx="12"/>
          </p:nvPr>
        </p:nvSpPr>
        <p:spPr/>
        <p:txBody>
          <a:bodyPr/>
          <a:lstStyle/>
          <a:p>
            <a:fld id="{49AE70B2-8BF9-45C0-BB95-33D1B9D3A854}" type="slidenum">
              <a:rPr lang="zh-CN" altLang="en-US" smtClean="0"/>
              <a:t>33</a:t>
            </a:fld>
            <a:endParaRPr lang="zh-CN" altLang="en-US"/>
          </a:p>
        </p:txBody>
      </p:sp>
      <p:sp>
        <p:nvSpPr>
          <p:cNvPr id="4" name="矩形 3">
            <a:extLst>
              <a:ext uri="{FF2B5EF4-FFF2-40B4-BE49-F238E27FC236}">
                <a16:creationId xmlns:a16="http://schemas.microsoft.com/office/drawing/2014/main" id="{8AE664F4-43DD-CFE9-880B-688FACB3A76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5077962-F0A1-8D2E-5A36-0E21707CD498}"/>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6C524C63-8FE6-C907-AC76-2D6DD54910F2}"/>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5DE749A3-438E-72A5-565D-4C047970563B}"/>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0CE19600-A957-EE34-A09F-766CF3D0A65D}"/>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CA6CCA4C-8CED-1AD1-D948-09C7BD0F8BE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116309F2-2616-2C40-8CE7-CC67C59D0B0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2C6ED2E-0F58-3D05-890E-16562E1AB43B}"/>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B448CAF6-3076-6ED7-5EC2-DC8EA92B56F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E3084FB6-0604-A084-94C7-B38DBF68BFA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5E71F06B-94F7-6706-71AF-06B09652CFE5}"/>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6CFED5B2-AC93-BF9B-C4CE-D4324749732B}"/>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5D157931-1B83-FF1E-FC38-B255CC72AFD7}"/>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B8435FE-A321-40FC-0A1D-364336FE7EA6}"/>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97EF9165-0423-8C24-0A26-0F8466AAC79D}"/>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542203E7-6A95-1348-89E9-B0594AB12CA2}"/>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D97CF42-E644-9CB1-F1AA-1DD7F8840E27}"/>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xmlns:a14="http://schemas.microsoft.com/office/drawing/2010/main">
        <mc:Choice Requires="a14">
          <p:sp>
            <p:nvSpPr>
              <p:cNvPr id="27" name="文本框 26">
                <a:extLst>
                  <a:ext uri="{FF2B5EF4-FFF2-40B4-BE49-F238E27FC236}">
                    <a16:creationId xmlns:a16="http://schemas.microsoft.com/office/drawing/2014/main" id="{EFE4741A-6417-FBB5-5164-8C9D47D2C631}"/>
                  </a:ext>
                </a:extLst>
              </p:cNvPr>
              <p:cNvSpPr txBox="1"/>
              <p:nvPr/>
            </p:nvSpPr>
            <p:spPr>
              <a:xfrm>
                <a:off x="1152525" y="1094715"/>
                <a:ext cx="6819899" cy="5074146"/>
              </a:xfrm>
              <a:prstGeom prst="rect">
                <a:avLst/>
              </a:prstGeom>
              <a:noFill/>
            </p:spPr>
            <p:txBody>
              <a:bodyPr wrap="square">
                <a:spAutoFit/>
              </a:bodyPr>
              <a:lstStyle/>
              <a:p>
                <a:pPr indent="266700" algn="l"/>
                <a:r>
                  <a:rPr lang="zh-CN" altLang="en-US" sz="2800" kern="100" dirty="0">
                    <a:effectLst/>
                    <a:latin typeface="微软雅黑" panose="020B0503020204020204" pitchFamily="34" charset="-122"/>
                    <a:ea typeface="微软雅黑" panose="020B0503020204020204" pitchFamily="34" charset="-122"/>
                  </a:rPr>
                  <a:t>解：</a:t>
                </a:r>
                <a:r>
                  <a:rPr lang="zh-CN" altLang="zh-CN" sz="2800" kern="100" dirty="0">
                    <a:effectLst/>
                    <a:latin typeface="微软雅黑" panose="020B0503020204020204" pitchFamily="34" charset="-122"/>
                    <a:ea typeface="微软雅黑" panose="020B0503020204020204" pitchFamily="34" charset="-122"/>
                  </a:rPr>
                  <a:t>由</a:t>
                </a:r>
                <a:r>
                  <a:rPr lang="en-US" altLang="zh-CN" sz="2800" kern="100" dirty="0">
                    <a:effectLst/>
                    <a:latin typeface="微软雅黑" panose="020B0503020204020204" pitchFamily="34" charset="-122"/>
                    <a:ea typeface="微软雅黑" panose="020B0503020204020204" pitchFamily="34" charset="-122"/>
                  </a:rPr>
                  <a:t>(3-4)</a:t>
                </a:r>
                <a:r>
                  <a:rPr lang="zh-CN" altLang="zh-CN" sz="2800" kern="100" dirty="0">
                    <a:effectLst/>
                    <a:latin typeface="微软雅黑" panose="020B0503020204020204" pitchFamily="34" charset="-122"/>
                    <a:ea typeface="微软雅黑" panose="020B0503020204020204" pitchFamily="34" charset="-122"/>
                  </a:rPr>
                  <a:t>式，可得</a:t>
                </a:r>
              </a:p>
              <a:p>
                <a:pPr indent="266700" algn="just"/>
                <a:r>
                  <a:rPr lang="en-US" altLang="zh-CN" sz="2800" kern="100" dirty="0" err="1">
                    <a:effectLst/>
                    <a:latin typeface="微软雅黑" panose="020B0503020204020204" pitchFamily="34" charset="-122"/>
                    <a:ea typeface="微软雅黑" panose="020B0503020204020204" pitchFamily="34" charset="-122"/>
                  </a:rPr>
                  <a:t>F</a:t>
                </a:r>
                <a:r>
                  <a:rPr lang="en-US" altLang="zh-CN" sz="2800" kern="100" baseline="-25000" dirty="0" err="1">
                    <a:effectLst/>
                    <a:latin typeface="微软雅黑" panose="020B0503020204020204" pitchFamily="34" charset="-122"/>
                    <a:ea typeface="微软雅黑" panose="020B0503020204020204" pitchFamily="34" charset="-122"/>
                  </a:rPr>
                  <a:t>Rx</a:t>
                </a:r>
                <a:r>
                  <a:rPr lang="en-US" altLang="zh-CN" sz="2800" kern="100" dirty="0">
                    <a:effectLst/>
                    <a:latin typeface="微软雅黑" panose="020B0503020204020204" pitchFamily="34" charset="-122"/>
                    <a:ea typeface="微软雅黑" panose="020B0503020204020204" pitchFamily="34" charset="-122"/>
                  </a:rPr>
                  <a:t>=</a:t>
                </a:r>
                <a14:m>
                  <m:oMath xmlns:m="http://schemas.openxmlformats.org/officeDocument/2006/math">
                    <m:nary>
                      <m:naryPr>
                        <m:chr m:val="∑"/>
                        <m:limLoc m:val="undOvr"/>
                        <m:subHide m:val="on"/>
                        <m:supHide m:val="on"/>
                        <m:ctrlPr>
                          <a:rPr lang="zh-CN" altLang="zh-CN" sz="2800" i="1" kern="100">
                            <a:effectLst/>
                            <a:latin typeface="Cambria Math" panose="02040503050406030204" pitchFamily="18" charset="0"/>
                            <a:ea typeface="Cambria Math" panose="02040503050406030204" pitchFamily="18" charset="0"/>
                          </a:rPr>
                        </m:ctrlPr>
                      </m:naryPr>
                      <m:sub/>
                      <m:sup/>
                      <m:e>
                        <m:sSub>
                          <m:sSubPr>
                            <m:ctrlPr>
                              <a:rPr lang="zh-CN" altLang="zh-CN" sz="2800" i="1" kern="100">
                                <a:effectLst/>
                                <a:latin typeface="Cambria Math" panose="02040503050406030204" pitchFamily="18" charset="0"/>
                                <a:ea typeface="Cambria Math" panose="02040503050406030204" pitchFamily="18" charset="0"/>
                              </a:rPr>
                            </m:ctrlPr>
                          </m:sSubPr>
                          <m:e>
                            <m:r>
                              <m:rPr>
                                <m:sty m:val="p"/>
                              </m:rPr>
                              <a:rPr lang="en-US" altLang="zh-CN" sz="2800" kern="100">
                                <a:effectLst/>
                                <a:latin typeface="Cambria Math" panose="02040503050406030204" pitchFamily="18" charset="0"/>
                                <a:ea typeface="宋体" panose="02010600030101010101" pitchFamily="2" charset="-122"/>
                              </a:rPr>
                              <m:t>F</m:t>
                            </m:r>
                          </m:e>
                          <m:sub>
                            <m:r>
                              <m:rPr>
                                <m:sty m:val="p"/>
                              </m:rPr>
                              <a:rPr lang="en-US" altLang="zh-CN" sz="2800" kern="100">
                                <a:effectLst/>
                                <a:latin typeface="Cambria Math" panose="02040503050406030204" pitchFamily="18" charset="0"/>
                                <a:ea typeface="宋体" panose="02010600030101010101" pitchFamily="2" charset="-122"/>
                              </a:rPr>
                              <m:t>x</m:t>
                            </m:r>
                          </m:sub>
                        </m:sSub>
                      </m:e>
                    </m:nary>
                  </m:oMath>
                </a14:m>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2</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3</a:t>
                </a:r>
                <a:r>
                  <a:rPr lang="en-US" altLang="zh-CN" sz="2800" kern="100" dirty="0">
                    <a:effectLst/>
                    <a:latin typeface="微软雅黑" panose="020B0503020204020204" pitchFamily="34" charset="-122"/>
                    <a:ea typeface="微软雅黑" panose="020B0503020204020204" pitchFamily="34" charset="-122"/>
                  </a:rPr>
                  <a:t>sin30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4</a:t>
                </a:r>
                <a:r>
                  <a:rPr lang="en-US" altLang="zh-CN" sz="2800" kern="100" dirty="0">
                    <a:effectLst/>
                    <a:latin typeface="微软雅黑" panose="020B0503020204020204" pitchFamily="34" charset="-122"/>
                    <a:ea typeface="微软雅黑" panose="020B0503020204020204" pitchFamily="34" charset="-122"/>
                  </a:rPr>
                  <a:t>cos45</a:t>
                </a:r>
                <a:r>
                  <a:rPr lang="zh-CN" altLang="zh-CN" sz="2800" kern="100" dirty="0">
                    <a:effectLst/>
                    <a:latin typeface="微软雅黑" panose="020B0503020204020204" pitchFamily="34" charset="-122"/>
                    <a:ea typeface="微软雅黑" panose="020B0503020204020204" pitchFamily="34" charset="-122"/>
                  </a:rPr>
                  <a:t>°</a:t>
                </a:r>
              </a:p>
              <a:p>
                <a:pPr indent="466725" algn="l"/>
                <a:r>
                  <a:rPr lang="en-US" altLang="zh-CN" sz="2800" kern="100" dirty="0">
                    <a:effectLst/>
                    <a:latin typeface="微软雅黑" panose="020B0503020204020204" pitchFamily="34" charset="-122"/>
                    <a:ea typeface="微软雅黑" panose="020B0503020204020204" pitchFamily="34" charset="-122"/>
                  </a:rPr>
                  <a:t>=-300-600sin30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+1000cos45</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≈107N</a:t>
                </a:r>
                <a:r>
                  <a:rPr lang="zh-CN" altLang="zh-CN" sz="2800" kern="100" dirty="0">
                    <a:effectLst/>
                    <a:latin typeface="微软雅黑" panose="020B0503020204020204" pitchFamily="34" charset="-122"/>
                    <a:ea typeface="微软雅黑" panose="020B0503020204020204" pitchFamily="34" charset="-122"/>
                  </a:rPr>
                  <a:t>；</a:t>
                </a:r>
              </a:p>
              <a:p>
                <a:pPr indent="266700" algn="l"/>
                <a:r>
                  <a:rPr lang="en-US" altLang="zh-CN" sz="2800" kern="100" dirty="0" err="1">
                    <a:effectLst/>
                    <a:latin typeface="微软雅黑" panose="020B0503020204020204" pitchFamily="34" charset="-122"/>
                    <a:ea typeface="微软雅黑" panose="020B0503020204020204" pitchFamily="34" charset="-122"/>
                  </a:rPr>
                  <a:t>F</a:t>
                </a:r>
                <a:r>
                  <a:rPr lang="en-US" altLang="zh-CN" sz="2800" kern="100" baseline="-25000" dirty="0" err="1">
                    <a:effectLst/>
                    <a:latin typeface="微软雅黑" panose="020B0503020204020204" pitchFamily="34" charset="-122"/>
                    <a:ea typeface="微软雅黑" panose="020B0503020204020204" pitchFamily="34" charset="-122"/>
                  </a:rPr>
                  <a:t>Ry</a:t>
                </a:r>
                <a:r>
                  <a:rPr lang="en-US" altLang="zh-CN" sz="2800" kern="100" dirty="0">
                    <a:effectLst/>
                    <a:latin typeface="微软雅黑" panose="020B0503020204020204" pitchFamily="34" charset="-122"/>
                    <a:ea typeface="微软雅黑" panose="020B0503020204020204" pitchFamily="34" charset="-122"/>
                  </a:rPr>
                  <a:t>=</a:t>
                </a:r>
                <a14:m>
                  <m:oMath xmlns:m="http://schemas.openxmlformats.org/officeDocument/2006/math">
                    <m:nary>
                      <m:naryPr>
                        <m:chr m:val="∑"/>
                        <m:limLoc m:val="undOvr"/>
                        <m:subHide m:val="on"/>
                        <m:supHide m:val="on"/>
                        <m:ctrlPr>
                          <a:rPr lang="zh-CN" altLang="zh-CN" sz="2800" i="1" kern="100">
                            <a:effectLst/>
                            <a:latin typeface="Cambria Math" panose="02040503050406030204" pitchFamily="18" charset="0"/>
                            <a:ea typeface="Cambria Math" panose="02040503050406030204" pitchFamily="18" charset="0"/>
                          </a:rPr>
                        </m:ctrlPr>
                      </m:naryPr>
                      <m:sub/>
                      <m:sup/>
                      <m:e>
                        <m:sSub>
                          <m:sSubPr>
                            <m:ctrlPr>
                              <a:rPr lang="zh-CN" altLang="zh-CN" sz="2800" i="1" kern="100">
                                <a:effectLst/>
                                <a:latin typeface="Cambria Math" panose="02040503050406030204" pitchFamily="18" charset="0"/>
                                <a:ea typeface="Cambria Math" panose="02040503050406030204" pitchFamily="18" charset="0"/>
                              </a:rPr>
                            </m:ctrlPr>
                          </m:sSubPr>
                          <m:e>
                            <m:r>
                              <m:rPr>
                                <m:sty m:val="p"/>
                              </m:rPr>
                              <a:rPr lang="en-US" altLang="zh-CN" sz="2800" kern="100">
                                <a:effectLst/>
                                <a:latin typeface="Cambria Math" panose="02040503050406030204" pitchFamily="18" charset="0"/>
                                <a:ea typeface="宋体" panose="02010600030101010101" pitchFamily="2" charset="-122"/>
                              </a:rPr>
                              <m:t>F</m:t>
                            </m:r>
                          </m:e>
                          <m:sub>
                            <m:r>
                              <m:rPr>
                                <m:sty m:val="p"/>
                              </m:rPr>
                              <a:rPr lang="en-US" altLang="zh-CN" sz="2800" kern="100">
                                <a:effectLst/>
                                <a:latin typeface="Cambria Math" panose="02040503050406030204" pitchFamily="18" charset="0"/>
                                <a:ea typeface="宋体" panose="02010600030101010101" pitchFamily="2" charset="-122"/>
                              </a:rPr>
                              <m:t>y</m:t>
                            </m:r>
                          </m:sub>
                        </m:sSub>
                      </m:e>
                    </m:nary>
                  </m:oMath>
                </a14:m>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1</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3</a:t>
                </a:r>
                <a:r>
                  <a:rPr lang="en-US" altLang="zh-CN" sz="2800" kern="100" dirty="0">
                    <a:effectLst/>
                    <a:latin typeface="微软雅黑" panose="020B0503020204020204" pitchFamily="34" charset="-122"/>
                    <a:ea typeface="微软雅黑" panose="020B0503020204020204" pitchFamily="34" charset="-122"/>
                  </a:rPr>
                  <a:t>cos30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4</a:t>
                </a:r>
                <a:r>
                  <a:rPr lang="en-US" altLang="zh-CN" sz="2800" kern="100" dirty="0">
                    <a:effectLst/>
                    <a:latin typeface="微软雅黑" panose="020B0503020204020204" pitchFamily="34" charset="-122"/>
                    <a:ea typeface="微软雅黑" panose="020B0503020204020204" pitchFamily="34" charset="-122"/>
                  </a:rPr>
                  <a:t>sin45</a:t>
                </a:r>
                <a:r>
                  <a:rPr lang="zh-CN" altLang="zh-CN" sz="2800" kern="100" dirty="0">
                    <a:effectLst/>
                    <a:latin typeface="微软雅黑" panose="020B0503020204020204" pitchFamily="34" charset="-122"/>
                    <a:ea typeface="微软雅黑" panose="020B0503020204020204" pitchFamily="34" charset="-122"/>
                  </a:rPr>
                  <a:t>°</a:t>
                </a:r>
              </a:p>
              <a:p>
                <a:pPr indent="466725" algn="l"/>
                <a:r>
                  <a:rPr lang="en-US" altLang="zh-CN" sz="2800" kern="100" dirty="0">
                    <a:effectLst/>
                    <a:latin typeface="微软雅黑" panose="020B0503020204020204" pitchFamily="34" charset="-122"/>
                    <a:ea typeface="微软雅黑" panose="020B0503020204020204" pitchFamily="34" charset="-122"/>
                  </a:rPr>
                  <a:t>=500-600cos30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-1000sin45</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≈-727N</a:t>
                </a:r>
                <a:r>
                  <a:rPr lang="zh-CN" altLang="zh-CN" sz="2800" kern="100" dirty="0">
                    <a:effectLst/>
                    <a:latin typeface="微软雅黑" panose="020B0503020204020204" pitchFamily="34" charset="-122"/>
                    <a:ea typeface="微软雅黑" panose="020B0503020204020204" pitchFamily="34" charset="-122"/>
                  </a:rPr>
                  <a:t>。</a:t>
                </a:r>
              </a:p>
              <a:p>
                <a:pPr indent="266700" algn="l"/>
                <a:r>
                  <a:rPr lang="zh-CN" altLang="zh-CN" sz="2800" kern="100" dirty="0">
                    <a:effectLst/>
                    <a:latin typeface="微软雅黑" panose="020B0503020204020204" pitchFamily="34" charset="-122"/>
                    <a:ea typeface="微软雅黑" panose="020B0503020204020204" pitchFamily="34" charset="-122"/>
                  </a:rPr>
                  <a:t>由</a:t>
                </a:r>
                <a:r>
                  <a:rPr lang="en-US" altLang="zh-CN" sz="2800" kern="100" dirty="0">
                    <a:effectLst/>
                    <a:latin typeface="微软雅黑" panose="020B0503020204020204" pitchFamily="34" charset="-122"/>
                    <a:ea typeface="微软雅黑" panose="020B0503020204020204" pitchFamily="34" charset="-122"/>
                  </a:rPr>
                  <a:t>(3-5)</a:t>
                </a:r>
                <a:r>
                  <a:rPr lang="zh-CN" altLang="zh-CN" sz="2800" kern="100" dirty="0">
                    <a:effectLst/>
                    <a:latin typeface="微软雅黑" panose="020B0503020204020204" pitchFamily="34" charset="-122"/>
                    <a:ea typeface="微软雅黑" panose="020B0503020204020204" pitchFamily="34" charset="-122"/>
                  </a:rPr>
                  <a:t>式，可得</a:t>
                </a:r>
              </a:p>
              <a:p>
                <a:pPr indent="266700" algn="l"/>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R</a:t>
                </a:r>
                <a:r>
                  <a:rPr lang="en-US" altLang="zh-CN" sz="2800" kern="100" dirty="0">
                    <a:effectLst/>
                    <a:latin typeface="微软雅黑" panose="020B0503020204020204" pitchFamily="34" charset="-122"/>
                    <a:ea typeface="微软雅黑" panose="020B0503020204020204" pitchFamily="34" charset="-122"/>
                  </a:rPr>
                  <a:t>=</a:t>
                </a:r>
                <a14:m>
                  <m:oMath xmlns:m="http://schemas.openxmlformats.org/officeDocument/2006/math">
                    <m:rad>
                      <m:radPr>
                        <m:degHide m:val="on"/>
                        <m:ctrlPr>
                          <a:rPr lang="zh-CN" altLang="zh-CN" sz="2800" i="1" kern="100">
                            <a:effectLst/>
                            <a:latin typeface="Cambria Math" panose="02040503050406030204" pitchFamily="18" charset="0"/>
                            <a:ea typeface="Cambria Math" panose="02040503050406030204" pitchFamily="18" charset="0"/>
                          </a:rPr>
                        </m:ctrlPr>
                      </m:radPr>
                      <m:deg/>
                      <m:e>
                        <m:sSubSup>
                          <m:sSubSupPr>
                            <m:ctrlPr>
                              <a:rPr lang="zh-CN" altLang="zh-CN" sz="2800" i="1" kern="100">
                                <a:effectLst/>
                                <a:latin typeface="Cambria Math" panose="02040503050406030204" pitchFamily="18" charset="0"/>
                                <a:ea typeface="Cambria Math" panose="02040503050406030204" pitchFamily="18" charset="0"/>
                              </a:rPr>
                            </m:ctrlPr>
                          </m:sSubSupPr>
                          <m:e>
                            <m:r>
                              <m:rPr>
                                <m:sty m:val="p"/>
                              </m:rPr>
                              <a:rPr lang="en-US" altLang="zh-CN" sz="2800" kern="100">
                                <a:effectLst/>
                                <a:latin typeface="Cambria Math" panose="02040503050406030204" pitchFamily="18" charset="0"/>
                                <a:ea typeface="宋体" panose="02010600030101010101" pitchFamily="2" charset="-122"/>
                              </a:rPr>
                              <m:t>F</m:t>
                            </m:r>
                          </m:e>
                          <m:sub>
                            <m:r>
                              <m:rPr>
                                <m:sty m:val="p"/>
                              </m:rPr>
                              <a:rPr lang="en-US" altLang="zh-CN" sz="2800" kern="100">
                                <a:effectLst/>
                                <a:latin typeface="Cambria Math" panose="02040503050406030204" pitchFamily="18" charset="0"/>
                                <a:ea typeface="宋体" panose="02010600030101010101" pitchFamily="2" charset="-122"/>
                              </a:rPr>
                              <m:t>Rx</m:t>
                            </m:r>
                          </m:sub>
                          <m:sup>
                            <m:r>
                              <a:rPr lang="en-US" altLang="zh-CN" sz="2800" kern="100">
                                <a:effectLst/>
                                <a:latin typeface="Cambria Math" panose="02040503050406030204" pitchFamily="18" charset="0"/>
                                <a:ea typeface="宋体" panose="02010600030101010101" pitchFamily="2" charset="-122"/>
                              </a:rPr>
                              <m:t>2</m:t>
                            </m:r>
                          </m:sup>
                        </m:sSubSup>
                        <m:r>
                          <a:rPr lang="en-US" altLang="zh-CN" sz="2800" kern="100">
                            <a:effectLst/>
                            <a:latin typeface="Cambria Math" panose="02040503050406030204" pitchFamily="18" charset="0"/>
                            <a:ea typeface="宋体" panose="02010600030101010101" pitchFamily="2" charset="-122"/>
                          </a:rPr>
                          <m:t>+</m:t>
                        </m:r>
                        <m:sSubSup>
                          <m:sSubSupPr>
                            <m:ctrlPr>
                              <a:rPr lang="zh-CN" altLang="zh-CN" sz="2800" i="1" kern="100">
                                <a:effectLst/>
                                <a:latin typeface="Cambria Math" panose="02040503050406030204" pitchFamily="18" charset="0"/>
                                <a:ea typeface="Cambria Math" panose="02040503050406030204" pitchFamily="18" charset="0"/>
                              </a:rPr>
                            </m:ctrlPr>
                          </m:sSubSupPr>
                          <m:e>
                            <m:r>
                              <m:rPr>
                                <m:sty m:val="p"/>
                              </m:rPr>
                              <a:rPr lang="en-US" altLang="zh-CN" sz="2800" kern="100">
                                <a:effectLst/>
                                <a:latin typeface="Cambria Math" panose="02040503050406030204" pitchFamily="18" charset="0"/>
                                <a:ea typeface="宋体" panose="02010600030101010101" pitchFamily="2" charset="-122"/>
                              </a:rPr>
                              <m:t>F</m:t>
                            </m:r>
                          </m:e>
                          <m:sub>
                            <m:r>
                              <m:rPr>
                                <m:sty m:val="p"/>
                              </m:rPr>
                              <a:rPr lang="en-US" altLang="zh-CN" sz="2800" kern="100">
                                <a:effectLst/>
                                <a:latin typeface="Cambria Math" panose="02040503050406030204" pitchFamily="18" charset="0"/>
                                <a:ea typeface="宋体" panose="02010600030101010101" pitchFamily="2" charset="-122"/>
                              </a:rPr>
                              <m:t>Ry</m:t>
                            </m:r>
                          </m:sub>
                          <m:sup>
                            <m:r>
                              <a:rPr lang="en-US" altLang="zh-CN" sz="2800" kern="100">
                                <a:effectLst/>
                                <a:latin typeface="Cambria Math" panose="02040503050406030204" pitchFamily="18" charset="0"/>
                                <a:ea typeface="宋体" panose="02010600030101010101" pitchFamily="2" charset="-122"/>
                              </a:rPr>
                              <m:t>2</m:t>
                            </m:r>
                          </m:sup>
                        </m:sSubSup>
                      </m:e>
                    </m:rad>
                  </m:oMath>
                </a14:m>
                <a:r>
                  <a:rPr lang="en-US" altLang="zh-CN" sz="2800" kern="100" dirty="0">
                    <a:effectLst/>
                    <a:latin typeface="微软雅黑" panose="020B0503020204020204" pitchFamily="34" charset="-122"/>
                    <a:ea typeface="微软雅黑" panose="020B0503020204020204" pitchFamily="34" charset="-122"/>
                  </a:rPr>
                  <a:t>=</a:t>
                </a:r>
                <a14:m>
                  <m:oMath xmlns:m="http://schemas.openxmlformats.org/officeDocument/2006/math">
                    <m:rad>
                      <m:radPr>
                        <m:degHide m:val="on"/>
                        <m:ctrlPr>
                          <a:rPr lang="zh-CN" altLang="zh-CN" sz="2800" i="1" kern="100">
                            <a:effectLst/>
                            <a:latin typeface="Cambria Math" panose="02040503050406030204" pitchFamily="18" charset="0"/>
                            <a:ea typeface="Cambria Math" panose="02040503050406030204" pitchFamily="18" charset="0"/>
                          </a:rPr>
                        </m:ctrlPr>
                      </m:radPr>
                      <m:deg/>
                      <m:e>
                        <m:sSup>
                          <m:sSupPr>
                            <m:ctrlPr>
                              <a:rPr lang="zh-CN" altLang="zh-CN" sz="2800" i="1" kern="100">
                                <a:effectLst/>
                                <a:latin typeface="Cambria Math" panose="02040503050406030204" pitchFamily="18" charset="0"/>
                                <a:ea typeface="Cambria Math" panose="02040503050406030204" pitchFamily="18" charset="0"/>
                              </a:rPr>
                            </m:ctrlPr>
                          </m:sSupPr>
                          <m:e>
                            <m:r>
                              <a:rPr lang="en-US" altLang="zh-CN" sz="2800" kern="100">
                                <a:effectLst/>
                                <a:latin typeface="Cambria Math" panose="02040503050406030204" pitchFamily="18" charset="0"/>
                                <a:ea typeface="宋体" panose="02010600030101010101" pitchFamily="2" charset="-122"/>
                              </a:rPr>
                              <m:t>107</m:t>
                            </m:r>
                          </m:e>
                          <m:sup>
                            <m:r>
                              <a:rPr lang="en-US" altLang="zh-CN" sz="2800" kern="100">
                                <a:effectLst/>
                                <a:latin typeface="Cambria Math" panose="02040503050406030204" pitchFamily="18" charset="0"/>
                                <a:ea typeface="宋体" panose="02010600030101010101" pitchFamily="2" charset="-122"/>
                              </a:rPr>
                              <m:t>2</m:t>
                            </m:r>
                          </m:sup>
                        </m:sSup>
                        <m:r>
                          <a:rPr lang="en-US" altLang="zh-CN" sz="2800" kern="100">
                            <a:effectLst/>
                            <a:latin typeface="Cambria Math" panose="02040503050406030204" pitchFamily="18" charset="0"/>
                            <a:ea typeface="宋体" panose="02010600030101010101" pitchFamily="2" charset="-122"/>
                          </a:rPr>
                          <m:t>+</m:t>
                        </m:r>
                        <m:sSup>
                          <m:sSupPr>
                            <m:ctrlPr>
                              <a:rPr lang="zh-CN" altLang="zh-CN" sz="2800" i="1" kern="100">
                                <a:effectLst/>
                                <a:latin typeface="Cambria Math" panose="02040503050406030204" pitchFamily="18" charset="0"/>
                                <a:ea typeface="Cambria Math" panose="02040503050406030204" pitchFamily="18" charset="0"/>
                              </a:rPr>
                            </m:ctrlPr>
                          </m:sSupPr>
                          <m:e>
                            <m:r>
                              <a:rPr lang="en-US" altLang="zh-CN" sz="2800" kern="100">
                                <a:effectLst/>
                                <a:latin typeface="Cambria Math" panose="02040503050406030204" pitchFamily="18" charset="0"/>
                                <a:ea typeface="宋体" panose="02010600030101010101" pitchFamily="2" charset="-122"/>
                              </a:rPr>
                              <m:t>727</m:t>
                            </m:r>
                          </m:e>
                          <m:sup>
                            <m:r>
                              <a:rPr lang="en-US" altLang="zh-CN" sz="2800" kern="100">
                                <a:effectLst/>
                                <a:latin typeface="Cambria Math" panose="02040503050406030204" pitchFamily="18" charset="0"/>
                                <a:ea typeface="宋体" panose="02010600030101010101" pitchFamily="2" charset="-122"/>
                              </a:rPr>
                              <m:t>2</m:t>
                            </m:r>
                          </m:sup>
                        </m:sSup>
                      </m:e>
                    </m:rad>
                  </m:oMath>
                </a14:m>
                <a:r>
                  <a:rPr lang="en-US" altLang="zh-CN" sz="2800" kern="100" dirty="0">
                    <a:effectLst/>
                    <a:latin typeface="微软雅黑" panose="020B0503020204020204" pitchFamily="34" charset="-122"/>
                    <a:ea typeface="微软雅黑" panose="020B0503020204020204" pitchFamily="34" charset="-122"/>
                  </a:rPr>
                  <a:t>≈734.5N</a:t>
                </a:r>
                <a:r>
                  <a:rPr lang="zh-CN" altLang="zh-CN" sz="2800" kern="100" dirty="0">
                    <a:effectLst/>
                    <a:latin typeface="微软雅黑" panose="020B0503020204020204" pitchFamily="34" charset="-122"/>
                    <a:ea typeface="微软雅黑" panose="020B0503020204020204" pitchFamily="34" charset="-122"/>
                  </a:rPr>
                  <a:t>。</a:t>
                </a:r>
              </a:p>
              <a:p>
                <a:pPr indent="266700" algn="l"/>
                <a:r>
                  <a:rPr lang="zh-CN" altLang="zh-CN" sz="2800" kern="100" dirty="0">
                    <a:effectLst/>
                    <a:latin typeface="微软雅黑" panose="020B0503020204020204" pitchFamily="34" charset="-122"/>
                    <a:ea typeface="微软雅黑" panose="020B0503020204020204" pitchFamily="34" charset="-122"/>
                  </a:rPr>
                  <a:t>合力</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R</a:t>
                </a:r>
                <a:r>
                  <a:rPr lang="zh-CN" altLang="zh-CN" sz="2800" kern="100" dirty="0">
                    <a:effectLst/>
                    <a:latin typeface="微软雅黑" panose="020B0503020204020204" pitchFamily="34" charset="-122"/>
                    <a:ea typeface="微软雅黑" panose="020B0503020204020204" pitchFamily="34" charset="-122"/>
                  </a:rPr>
                  <a:t>与</a:t>
                </a:r>
                <a:r>
                  <a:rPr lang="en-US" altLang="zh-CN" sz="2800" kern="100" dirty="0">
                    <a:effectLst/>
                    <a:latin typeface="微软雅黑" panose="020B0503020204020204" pitchFamily="34" charset="-122"/>
                    <a:ea typeface="微软雅黑" panose="020B0503020204020204" pitchFamily="34" charset="-122"/>
                  </a:rPr>
                  <a:t>x</a:t>
                </a:r>
                <a:r>
                  <a:rPr lang="zh-CN" altLang="zh-CN" sz="2800" kern="100" dirty="0">
                    <a:effectLst/>
                    <a:latin typeface="微软雅黑" panose="020B0503020204020204" pitchFamily="34" charset="-122"/>
                    <a:ea typeface="微软雅黑" panose="020B0503020204020204" pitchFamily="34" charset="-122"/>
                  </a:rPr>
                  <a:t>轴的夹角为</a:t>
                </a:r>
              </a:p>
              <a:p>
                <a:r>
                  <a:rPr lang="en-US" altLang="zh-CN" sz="2800" kern="100" dirty="0">
                    <a:effectLst/>
                    <a:latin typeface="微软雅黑" panose="020B0503020204020204" pitchFamily="34" charset="-122"/>
                    <a:ea typeface="微软雅黑" panose="020B0503020204020204" pitchFamily="34" charset="-122"/>
                  </a:rPr>
                  <a:t>θ=</a:t>
                </a:r>
                <a14:m>
                  <m:oMath xmlns:m="http://schemas.openxmlformats.org/officeDocument/2006/math">
                    <m:sSup>
                      <m:sSupPr>
                        <m:ctrlPr>
                          <a:rPr lang="zh-CN" altLang="zh-CN" sz="2800" i="1">
                            <a:effectLst/>
                            <a:latin typeface="Cambria Math" panose="02040503050406030204" pitchFamily="18" charset="0"/>
                            <a:ea typeface="Cambria Math" panose="02040503050406030204" pitchFamily="18" charset="0"/>
                          </a:rPr>
                        </m:ctrlPr>
                      </m:sSupPr>
                      <m:e>
                        <m:r>
                          <m:rPr>
                            <m:sty m:val="p"/>
                          </m:rPr>
                          <a:rPr lang="en-US" altLang="zh-CN" sz="2800" kern="100">
                            <a:effectLst/>
                            <a:latin typeface="Cambria Math" panose="02040503050406030204" pitchFamily="18" charset="0"/>
                            <a:ea typeface="宋体" panose="02010600030101010101" pitchFamily="2" charset="-122"/>
                            <a:cs typeface="Times New Roman" panose="02020603050405020304" pitchFamily="18" charset="0"/>
                          </a:rPr>
                          <m:t>tan</m:t>
                        </m:r>
                      </m:e>
                      <m:sup>
                        <m:r>
                          <a:rPr lang="en-US" altLang="zh-CN" sz="28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kern="100">
                            <a:effectLst/>
                            <a:latin typeface="Cambria Math" panose="02040503050406030204" pitchFamily="18" charset="0"/>
                            <a:ea typeface="宋体" panose="02010600030101010101" pitchFamily="2" charset="-122"/>
                            <a:cs typeface="Times New Roman" panose="02020603050405020304" pitchFamily="18" charset="0"/>
                          </a:rPr>
                          <m:t>1</m:t>
                        </m:r>
                      </m:sup>
                    </m:sSup>
                  </m:oMath>
                </a14:m>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f>
                      <m:fPr>
                        <m:ctrlPr>
                          <a:rPr lang="zh-CN" altLang="zh-CN" sz="2800" i="1">
                            <a:effectLst/>
                            <a:latin typeface="Cambria Math" panose="02040503050406030204" pitchFamily="18" charset="0"/>
                            <a:ea typeface="Cambria Math" panose="02040503050406030204" pitchFamily="18" charset="0"/>
                          </a:rPr>
                        </m:ctrlPr>
                      </m:fPr>
                      <m:num>
                        <m:r>
                          <m:rPr>
                            <m:sty m:val="p"/>
                          </m:rPr>
                          <a:rPr lang="en-US" altLang="zh-CN" sz="2800" kern="100">
                            <a:effectLst/>
                            <a:latin typeface="Cambria Math" panose="02040503050406030204" pitchFamily="18" charset="0"/>
                            <a:ea typeface="宋体" panose="02010600030101010101" pitchFamily="2" charset="-122"/>
                            <a:cs typeface="Times New Roman" panose="02020603050405020304" pitchFamily="18" charset="0"/>
                          </a:rPr>
                          <m:t>F</m:t>
                        </m:r>
                        <m:r>
                          <m:rPr>
                            <m:sty m:val="p"/>
                          </m:rPr>
                          <a:rPr lang="en-US" altLang="zh-CN" sz="2800" kern="100" baseline="-25000">
                            <a:effectLst/>
                            <a:latin typeface="Cambria Math" panose="02040503050406030204" pitchFamily="18" charset="0"/>
                            <a:ea typeface="宋体" panose="02010600030101010101" pitchFamily="2" charset="-122"/>
                            <a:cs typeface="Times New Roman" panose="02020603050405020304" pitchFamily="18" charset="0"/>
                          </a:rPr>
                          <m:t>Ry</m:t>
                        </m:r>
                      </m:num>
                      <m:den>
                        <m:r>
                          <m:rPr>
                            <m:sty m:val="p"/>
                          </m:rPr>
                          <a:rPr lang="en-US" altLang="zh-CN" sz="2800" kern="100">
                            <a:effectLst/>
                            <a:latin typeface="Cambria Math" panose="02040503050406030204" pitchFamily="18" charset="0"/>
                            <a:ea typeface="宋体" panose="02010600030101010101" pitchFamily="2" charset="-122"/>
                            <a:cs typeface="Times New Roman" panose="02020603050405020304" pitchFamily="18" charset="0"/>
                          </a:rPr>
                          <m:t>F</m:t>
                        </m:r>
                        <m:r>
                          <m:rPr>
                            <m:sty m:val="p"/>
                          </m:rPr>
                          <a:rPr lang="en-US" altLang="zh-CN" sz="2800" kern="100" baseline="-25000">
                            <a:effectLst/>
                            <a:latin typeface="Cambria Math" panose="02040503050406030204" pitchFamily="18" charset="0"/>
                            <a:ea typeface="宋体" panose="02010600030101010101" pitchFamily="2" charset="-122"/>
                            <a:cs typeface="Times New Roman" panose="02020603050405020304" pitchFamily="18" charset="0"/>
                          </a:rPr>
                          <m:t>Rx</m:t>
                        </m:r>
                      </m:den>
                    </m:f>
                  </m:oMath>
                </a14:m>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800" kern="100" dirty="0">
                    <a:effectLst/>
                    <a:latin typeface="微软雅黑" panose="020B0503020204020204" pitchFamily="34" charset="-122"/>
                    <a:ea typeface="微软雅黑" panose="020B0503020204020204" pitchFamily="34" charset="-122"/>
                  </a:rPr>
                  <a:t>=</a:t>
                </a:r>
                <a14:m>
                  <m:oMath xmlns:m="http://schemas.openxmlformats.org/officeDocument/2006/math">
                    <m:sSup>
                      <m:sSupPr>
                        <m:ctrlPr>
                          <a:rPr lang="zh-CN" altLang="zh-CN" sz="2800" i="1">
                            <a:effectLst/>
                            <a:latin typeface="Cambria Math" panose="02040503050406030204" pitchFamily="18" charset="0"/>
                            <a:ea typeface="Cambria Math" panose="02040503050406030204" pitchFamily="18" charset="0"/>
                          </a:rPr>
                        </m:ctrlPr>
                      </m:sSupPr>
                      <m:e>
                        <m:r>
                          <m:rPr>
                            <m:sty m:val="p"/>
                          </m:rPr>
                          <a:rPr lang="en-US" altLang="zh-CN" sz="2800" kern="100">
                            <a:effectLst/>
                            <a:latin typeface="Cambria Math" panose="02040503050406030204" pitchFamily="18" charset="0"/>
                            <a:ea typeface="宋体" panose="02010600030101010101" pitchFamily="2" charset="-122"/>
                            <a:cs typeface="Times New Roman" panose="02020603050405020304" pitchFamily="18" charset="0"/>
                          </a:rPr>
                          <m:t>tan</m:t>
                        </m:r>
                      </m:e>
                      <m:sup>
                        <m:r>
                          <a:rPr lang="en-US" altLang="zh-CN" sz="28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kern="100">
                            <a:effectLst/>
                            <a:latin typeface="Cambria Math" panose="02040503050406030204" pitchFamily="18" charset="0"/>
                            <a:ea typeface="宋体" panose="02010600030101010101" pitchFamily="2" charset="-122"/>
                            <a:cs typeface="Times New Roman" panose="02020603050405020304" pitchFamily="18" charset="0"/>
                          </a:rPr>
                          <m:t>1</m:t>
                        </m:r>
                      </m:sup>
                    </m:sSup>
                    <m:f>
                      <m:fPr>
                        <m:ctrlPr>
                          <a:rPr lang="zh-CN" altLang="zh-CN" sz="2800" i="1">
                            <a:effectLst/>
                            <a:latin typeface="Cambria Math" panose="02040503050406030204" pitchFamily="18" charset="0"/>
                            <a:ea typeface="Cambria Math" panose="02040503050406030204" pitchFamily="18" charset="0"/>
                          </a:rPr>
                        </m:ctrlPr>
                      </m:fPr>
                      <m:num>
                        <m:r>
                          <a:rPr lang="en-US" altLang="zh-CN" sz="2800" kern="100" baseline="-25000">
                            <a:effectLst/>
                            <a:latin typeface="Cambria Math" panose="02040503050406030204" pitchFamily="18" charset="0"/>
                            <a:ea typeface="宋体" panose="02010600030101010101" pitchFamily="2" charset="-122"/>
                            <a:cs typeface="Times New Roman" panose="02020603050405020304" pitchFamily="18" charset="0"/>
                          </a:rPr>
                          <m:t>727</m:t>
                        </m:r>
                      </m:num>
                      <m:den>
                        <m:r>
                          <a:rPr lang="en-US" altLang="zh-CN" sz="2800" kern="100">
                            <a:effectLst/>
                            <a:latin typeface="Cambria Math" panose="02040503050406030204" pitchFamily="18" charset="0"/>
                            <a:ea typeface="宋体" panose="02010600030101010101" pitchFamily="2" charset="-122"/>
                            <a:cs typeface="Times New Roman" panose="02020603050405020304" pitchFamily="18" charset="0"/>
                          </a:rPr>
                          <m:t>107</m:t>
                        </m:r>
                      </m:den>
                    </m:f>
                  </m:oMath>
                </a14:m>
                <a:r>
                  <a:rPr lang="en-US" altLang="zh-CN" sz="2800" kern="100" dirty="0">
                    <a:effectLst/>
                    <a:latin typeface="微软雅黑" panose="020B0503020204020204" pitchFamily="34" charset="-122"/>
                    <a:ea typeface="微软雅黑" panose="020B0503020204020204" pitchFamily="34" charset="-122"/>
                  </a:rPr>
                  <a:t>≈81.6</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800" dirty="0">
                  <a:latin typeface="微软雅黑" panose="020B0503020204020204" pitchFamily="34" charset="-122"/>
                  <a:ea typeface="微软雅黑" panose="020B0503020204020204" pitchFamily="34" charset="-122"/>
                </a:endParaRPr>
              </a:p>
            </p:txBody>
          </p:sp>
        </mc:Choice>
        <mc:Fallback xmlns="">
          <p:sp>
            <p:nvSpPr>
              <p:cNvPr id="27" name="文本框 26">
                <a:extLst>
                  <a:ext uri="{FF2B5EF4-FFF2-40B4-BE49-F238E27FC236}">
                    <a16:creationId xmlns:a16="http://schemas.microsoft.com/office/drawing/2014/main" id="{EFE4741A-6417-FBB5-5164-8C9D47D2C631}"/>
                  </a:ext>
                </a:extLst>
              </p:cNvPr>
              <p:cNvSpPr txBox="1">
                <a:spLocks noRot="1" noChangeAspect="1" noMove="1" noResize="1" noEditPoints="1" noAdjustHandles="1" noChangeArrowheads="1" noChangeShapeType="1" noTextEdit="1"/>
              </p:cNvSpPr>
              <p:nvPr/>
            </p:nvSpPr>
            <p:spPr>
              <a:xfrm>
                <a:off x="1152525" y="1094715"/>
                <a:ext cx="6819899" cy="5074146"/>
              </a:xfrm>
              <a:prstGeom prst="rect">
                <a:avLst/>
              </a:prstGeom>
              <a:blipFill>
                <a:blip r:embed="rId18"/>
                <a:stretch>
                  <a:fillRect l="-1787" t="-1322" r="-7149" b="-601"/>
                </a:stretch>
              </a:blipFill>
            </p:spPr>
            <p:txBody>
              <a:bodyPr/>
              <a:lstStyle/>
              <a:p>
                <a:r>
                  <a:rPr lang="zh-CN" altLang="en-US">
                    <a:noFill/>
                  </a:rPr>
                  <a:t> </a:t>
                </a:r>
              </a:p>
            </p:txBody>
          </p:sp>
        </mc:Fallback>
      </mc:AlternateContent>
      <p:pic>
        <p:nvPicPr>
          <p:cNvPr id="28" name="图片 27">
            <a:extLst>
              <a:ext uri="{FF2B5EF4-FFF2-40B4-BE49-F238E27FC236}">
                <a16:creationId xmlns:a16="http://schemas.microsoft.com/office/drawing/2014/main" id="{3276D67C-7A12-7A2D-2B0E-265FCB749D11}"/>
              </a:ext>
            </a:extLst>
          </p:cNvPr>
          <p:cNvPicPr>
            <a:picLocks noChangeAspect="1"/>
          </p:cNvPicPr>
          <p:nvPr/>
        </p:nvPicPr>
        <p:blipFill>
          <a:blip r:embed="rId19"/>
          <a:stretch>
            <a:fillRect/>
          </a:stretch>
        </p:blipFill>
        <p:spPr>
          <a:xfrm>
            <a:off x="8564757" y="1839801"/>
            <a:ext cx="2834886" cy="4261473"/>
          </a:xfrm>
          <a:prstGeom prst="rect">
            <a:avLst/>
          </a:prstGeom>
        </p:spPr>
      </p:pic>
    </p:spTree>
    <p:extLst>
      <p:ext uri="{BB962C8B-B14F-4D97-AF65-F5344CB8AC3E}">
        <p14:creationId xmlns:p14="http://schemas.microsoft.com/office/powerpoint/2010/main" val="3049132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3671181-F477-C933-D575-70A98F9C8E5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A95E5F8-50A1-4857-B33F-C0D3D49EF5B9}"/>
              </a:ext>
            </a:extLst>
          </p:cNvPr>
          <p:cNvSpPr>
            <a:spLocks noGrp="1"/>
          </p:cNvSpPr>
          <p:nvPr>
            <p:ph type="sldNum" sz="quarter" idx="12"/>
          </p:nvPr>
        </p:nvSpPr>
        <p:spPr/>
        <p:txBody>
          <a:bodyPr/>
          <a:lstStyle/>
          <a:p>
            <a:fld id="{49AE70B2-8BF9-45C0-BB95-33D1B9D3A854}" type="slidenum">
              <a:rPr lang="zh-CN" altLang="en-US" smtClean="0"/>
              <a:t>34</a:t>
            </a:fld>
            <a:endParaRPr lang="zh-CN" altLang="en-US"/>
          </a:p>
        </p:txBody>
      </p:sp>
      <p:sp>
        <p:nvSpPr>
          <p:cNvPr id="4" name="矩形 3">
            <a:extLst>
              <a:ext uri="{FF2B5EF4-FFF2-40B4-BE49-F238E27FC236}">
                <a16:creationId xmlns:a16="http://schemas.microsoft.com/office/drawing/2014/main" id="{92274FD6-8505-3701-FC11-C6F237AAA00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F47487D4-B417-6FC7-43B5-EEAB72F91030}"/>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85129475-941C-6349-8FCD-16F45B8EE6E6}"/>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2DB25B44-C05D-C5F6-2B93-2D83EA4611E5}"/>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6C63DF8E-8545-7BFD-62A3-2B68AB131332}"/>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1B4513C8-5AC9-572A-56C9-9551E71B653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B453F007-A2B2-C533-F57E-423DB43E714A}"/>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3BD3BEE-A149-02A9-47CC-BB6C181276B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0289FA9-984E-4B25-98F2-421EBC3F95A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98D30255-754B-A150-CB6A-E6EE1250D36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5C610A11-552B-2F52-6994-B01C9358FE16}"/>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84391CCC-0341-279E-6556-42C467EB8B6C}"/>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D206D155-EFBE-FB17-51DD-4EFD61B0DFE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0CC58AEC-4532-E984-FDB9-AB78895F49DA}"/>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15E84B64-FFC3-D8AD-51BF-BA49174122DF}"/>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A4140B06-68A0-52FD-7BDC-ED56BEE66459}"/>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D097879-FE67-9BFE-1625-3EBC857DF848}"/>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428EF15A-9751-838F-AA87-6A8657148D01}"/>
              </a:ext>
            </a:extLst>
          </p:cNvPr>
          <p:cNvSpPr txBox="1"/>
          <p:nvPr/>
        </p:nvSpPr>
        <p:spPr>
          <a:xfrm>
            <a:off x="2313177" y="1301751"/>
            <a:ext cx="4282457" cy="3894208"/>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例</a:t>
            </a:r>
            <a:r>
              <a:rPr lang="en-US" altLang="zh-CN" sz="2800" kern="100" dirty="0">
                <a:effectLst/>
                <a:latin typeface="微软雅黑" panose="020B0503020204020204" pitchFamily="34" charset="-122"/>
                <a:ea typeface="微软雅黑" panose="020B0503020204020204" pitchFamily="34" charset="-122"/>
              </a:rPr>
              <a:t>3-5 </a:t>
            </a:r>
            <a:r>
              <a:rPr lang="zh-CN" altLang="zh-CN" sz="2800" kern="100" dirty="0">
                <a:effectLst/>
                <a:latin typeface="微软雅黑" panose="020B0503020204020204" pitchFamily="34" charset="-122"/>
                <a:ea typeface="微软雅黑" panose="020B0503020204020204" pitchFamily="34" charset="-122"/>
              </a:rPr>
              <a:t>如图</a:t>
            </a:r>
            <a:r>
              <a:rPr lang="en-US" altLang="zh-CN" sz="2800" kern="100" dirty="0">
                <a:effectLst/>
                <a:latin typeface="微软雅黑" panose="020B0503020204020204" pitchFamily="34" charset="-122"/>
                <a:ea typeface="微软雅黑" panose="020B0503020204020204" pitchFamily="34" charset="-122"/>
              </a:rPr>
              <a:t>3-20(a)</a:t>
            </a:r>
            <a:r>
              <a:rPr lang="zh-CN" altLang="zh-CN" sz="2800" kern="100" dirty="0">
                <a:effectLst/>
                <a:latin typeface="微软雅黑" panose="020B0503020204020204" pitchFamily="34" charset="-122"/>
                <a:ea typeface="微软雅黑" panose="020B0503020204020204" pitchFamily="34" charset="-122"/>
              </a:rPr>
              <a:t>所示，支架由杆</a:t>
            </a:r>
            <a:r>
              <a:rPr lang="en-US" altLang="zh-CN" sz="2800" kern="100" dirty="0">
                <a:effectLst/>
                <a:latin typeface="微软雅黑" panose="020B0503020204020204" pitchFamily="34" charset="-122"/>
                <a:ea typeface="微软雅黑" panose="020B0503020204020204" pitchFamily="34" charset="-122"/>
              </a:rPr>
              <a:t>AB</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BC</a:t>
            </a:r>
            <a:r>
              <a:rPr lang="zh-CN" altLang="zh-CN" sz="2800" kern="100" dirty="0">
                <a:effectLst/>
                <a:latin typeface="微软雅黑" panose="020B0503020204020204" pitchFamily="34" charset="-122"/>
                <a:ea typeface="微软雅黑" panose="020B0503020204020204" pitchFamily="34" charset="-122"/>
              </a:rPr>
              <a:t>构成，</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C3</a:t>
            </a:r>
            <a:r>
              <a:rPr lang="zh-CN" altLang="zh-CN" sz="2800" kern="100" dirty="0">
                <a:effectLst/>
                <a:latin typeface="微软雅黑" panose="020B0503020204020204" pitchFamily="34" charset="-122"/>
                <a:ea typeface="微软雅黑" panose="020B0503020204020204" pitchFamily="34" charset="-122"/>
              </a:rPr>
              <a:t>点处均为铰链联结。在</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点悬挂重量</a:t>
            </a:r>
            <a:r>
              <a:rPr lang="en-US" altLang="zh-CN" sz="2800" kern="100" dirty="0">
                <a:effectLst/>
                <a:latin typeface="微软雅黑" panose="020B0503020204020204" pitchFamily="34" charset="-122"/>
                <a:ea typeface="微软雅黑" panose="020B0503020204020204" pitchFamily="34" charset="-122"/>
              </a:rPr>
              <a:t>G=10kN</a:t>
            </a:r>
            <a:r>
              <a:rPr lang="zh-CN" altLang="zh-CN" sz="2800" kern="100" dirty="0">
                <a:effectLst/>
                <a:latin typeface="微软雅黑" panose="020B0503020204020204" pitchFamily="34" charset="-122"/>
                <a:ea typeface="微软雅黑" panose="020B0503020204020204" pitchFamily="34" charset="-122"/>
              </a:rPr>
              <a:t>的重物，求杆</a:t>
            </a:r>
            <a:r>
              <a:rPr lang="en-US" altLang="zh-CN" sz="2800" kern="100" dirty="0">
                <a:effectLst/>
                <a:latin typeface="微软雅黑" panose="020B0503020204020204" pitchFamily="34" charset="-122"/>
                <a:ea typeface="微软雅黑" panose="020B0503020204020204" pitchFamily="34" charset="-122"/>
              </a:rPr>
              <a:t>AB</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AC</a:t>
            </a:r>
            <a:r>
              <a:rPr lang="zh-CN" altLang="zh-CN" sz="2800" kern="100" dirty="0">
                <a:effectLst/>
                <a:latin typeface="微软雅黑" panose="020B0503020204020204" pitchFamily="34" charset="-122"/>
                <a:ea typeface="微软雅黑" panose="020B0503020204020204" pitchFamily="34" charset="-122"/>
              </a:rPr>
              <a:t>所受的力，杆的自重不计。</a:t>
            </a:r>
          </a:p>
        </p:txBody>
      </p:sp>
      <p:pic>
        <p:nvPicPr>
          <p:cNvPr id="24" name="图片 23">
            <a:extLst>
              <a:ext uri="{FF2B5EF4-FFF2-40B4-BE49-F238E27FC236}">
                <a16:creationId xmlns:a16="http://schemas.microsoft.com/office/drawing/2014/main" id="{DE12F5DE-D0CD-FD35-A836-4505DAB5A3D6}"/>
              </a:ext>
            </a:extLst>
          </p:cNvPr>
          <p:cNvPicPr>
            <a:picLocks noChangeAspect="1"/>
          </p:cNvPicPr>
          <p:nvPr/>
        </p:nvPicPr>
        <p:blipFill>
          <a:blip r:embed="rId18"/>
          <a:stretch>
            <a:fillRect/>
          </a:stretch>
        </p:blipFill>
        <p:spPr>
          <a:xfrm>
            <a:off x="7737595" y="873157"/>
            <a:ext cx="2726587" cy="5241959"/>
          </a:xfrm>
          <a:prstGeom prst="rect">
            <a:avLst/>
          </a:prstGeom>
        </p:spPr>
      </p:pic>
    </p:spTree>
    <p:extLst>
      <p:ext uri="{BB962C8B-B14F-4D97-AF65-F5344CB8AC3E}">
        <p14:creationId xmlns:p14="http://schemas.microsoft.com/office/powerpoint/2010/main" val="960394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D80A724-2151-5ACF-7BF1-E5CC6A19437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3EE69138-FB4F-0584-CC59-BF37CC0FCC86}"/>
              </a:ext>
            </a:extLst>
          </p:cNvPr>
          <p:cNvSpPr>
            <a:spLocks noGrp="1"/>
          </p:cNvSpPr>
          <p:nvPr>
            <p:ph type="sldNum" sz="quarter" idx="12"/>
          </p:nvPr>
        </p:nvSpPr>
        <p:spPr/>
        <p:txBody>
          <a:bodyPr/>
          <a:lstStyle/>
          <a:p>
            <a:fld id="{49AE70B2-8BF9-45C0-BB95-33D1B9D3A854}" type="slidenum">
              <a:rPr lang="zh-CN" altLang="en-US" smtClean="0"/>
              <a:t>35</a:t>
            </a:fld>
            <a:endParaRPr lang="zh-CN" altLang="en-US"/>
          </a:p>
        </p:txBody>
      </p:sp>
      <p:sp>
        <p:nvSpPr>
          <p:cNvPr id="4" name="矩形 3">
            <a:extLst>
              <a:ext uri="{FF2B5EF4-FFF2-40B4-BE49-F238E27FC236}">
                <a16:creationId xmlns:a16="http://schemas.microsoft.com/office/drawing/2014/main" id="{5E214553-7797-C690-CCE5-FAB9A15CC2E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844782F-F356-A35E-6715-8A947E59B04B}"/>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FD3286B2-B491-A60F-AC52-C479021995E2}"/>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0510DB87-970D-6AF2-DAA3-4223F34F1A65}"/>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F89D030-C252-837C-C0B3-A69E108A311A}"/>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070E5D31-1938-7E63-AB5F-B477790A65E2}"/>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926FC7B1-4368-DD53-EF84-968D8A7C02B0}"/>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F3BA852-B111-1E18-6CDD-FE9CB95FFD79}"/>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35E60E2A-4B9A-510F-EF84-9F6516A7DAD4}"/>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2EB5FD29-012B-7A02-0EFB-0601282274F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CC9A569F-D943-A901-CF65-60DE86CFCE66}"/>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C6F7DDA3-F61B-B029-9B12-5721F6435B3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7A3ABBA-5349-F07D-859D-5133AAD2A360}"/>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92C09227-DC44-24CB-689D-CFB23811428D}"/>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4E049565-642E-A824-5F7A-A74C39B03DDD}"/>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E57BE7F3-D77E-3E3D-D629-912BDCA994A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4DE1903-F24E-2F19-D782-C6011A1D935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xmlns:a14="http://schemas.microsoft.com/office/drawing/2010/main">
        <mc:Choice Requires="a14">
          <p:sp>
            <p:nvSpPr>
              <p:cNvPr id="27" name="文本框 26">
                <a:extLst>
                  <a:ext uri="{FF2B5EF4-FFF2-40B4-BE49-F238E27FC236}">
                    <a16:creationId xmlns:a16="http://schemas.microsoft.com/office/drawing/2014/main" id="{F40D2AC9-DAC4-1307-96D0-9DE209E288E3}"/>
                  </a:ext>
                </a:extLst>
              </p:cNvPr>
              <p:cNvSpPr txBox="1"/>
              <p:nvPr/>
            </p:nvSpPr>
            <p:spPr>
              <a:xfrm>
                <a:off x="1578104" y="1094715"/>
                <a:ext cx="6270496" cy="5246308"/>
              </a:xfrm>
              <a:prstGeom prst="rect">
                <a:avLst/>
              </a:prstGeom>
              <a:noFill/>
            </p:spPr>
            <p:txBody>
              <a:bodyPr wrap="square">
                <a:spAutoFit/>
              </a:bodyPr>
              <a:lstStyle/>
              <a:p>
                <a:pPr indent="266700" algn="l">
                  <a:lnSpc>
                    <a:spcPct val="150000"/>
                  </a:lnSpc>
                </a:pPr>
                <a:r>
                  <a:rPr lang="zh-CN" altLang="en-US" sz="2800" kern="100" dirty="0">
                    <a:effectLst/>
                    <a:latin typeface="微软雅黑" panose="020B0503020204020204" pitchFamily="34" charset="-122"/>
                    <a:ea typeface="微软雅黑" panose="020B0503020204020204" pitchFamily="34" charset="-122"/>
                  </a:rPr>
                  <a:t>解：</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）确定研究对象。取</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处铰接点为研究对象。</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）画出受力图，如图</a:t>
                </a:r>
                <a:r>
                  <a:rPr lang="en-US" altLang="zh-CN" sz="2800" kern="100" dirty="0">
                    <a:effectLst/>
                    <a:latin typeface="微软雅黑" panose="020B0503020204020204" pitchFamily="34" charset="-122"/>
                    <a:ea typeface="微软雅黑" panose="020B0503020204020204" pitchFamily="34" charset="-122"/>
                  </a:rPr>
                  <a:t>3-20(b)</a:t>
                </a:r>
                <a:r>
                  <a:rPr lang="zh-CN" altLang="zh-CN" sz="2800" kern="100" dirty="0">
                    <a:effectLst/>
                    <a:latin typeface="微软雅黑" panose="020B0503020204020204" pitchFamily="34" charset="-122"/>
                    <a:ea typeface="微软雅黑" panose="020B0503020204020204" pitchFamily="34" charset="-122"/>
                  </a:rPr>
                  <a:t>所示。</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）建立坐标系：</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由</a:t>
                </a:r>
                <a14:m>
                  <m:oMath xmlns:m="http://schemas.openxmlformats.org/officeDocument/2006/math">
                    <m:nary>
                      <m:naryPr>
                        <m:chr m:val="∑"/>
                        <m:limLoc m:val="undOvr"/>
                        <m:subHide m:val="on"/>
                        <m:supHide m:val="on"/>
                        <m:ctrlPr>
                          <a:rPr lang="zh-CN" altLang="zh-CN" sz="2800" i="1" kern="100">
                            <a:effectLst/>
                            <a:latin typeface="Cambria Math" panose="02040503050406030204" pitchFamily="18" charset="0"/>
                            <a:ea typeface="Cambria Math" panose="02040503050406030204" pitchFamily="18" charset="0"/>
                          </a:rPr>
                        </m:ctrlPr>
                      </m:naryPr>
                      <m:sub/>
                      <m:sup/>
                      <m:e>
                        <m:sSub>
                          <m:sSubPr>
                            <m:ctrlPr>
                              <a:rPr lang="zh-CN" altLang="zh-CN" sz="2800" i="1" kern="100">
                                <a:effectLst/>
                                <a:latin typeface="Cambria Math" panose="02040503050406030204" pitchFamily="18" charset="0"/>
                                <a:ea typeface="Cambria Math" panose="02040503050406030204" pitchFamily="18" charset="0"/>
                              </a:rPr>
                            </m:ctrlPr>
                          </m:sSubPr>
                          <m:e>
                            <m:r>
                              <m:rPr>
                                <m:sty m:val="p"/>
                              </m:rPr>
                              <a:rPr lang="en-US" altLang="zh-CN" sz="2800" kern="100">
                                <a:effectLst/>
                                <a:latin typeface="Cambria Math" panose="02040503050406030204" pitchFamily="18" charset="0"/>
                                <a:ea typeface="宋体" panose="02010600030101010101" pitchFamily="2" charset="-122"/>
                              </a:rPr>
                              <m:t>F</m:t>
                            </m:r>
                          </m:e>
                          <m:sub>
                            <m:r>
                              <m:rPr>
                                <m:sty m:val="p"/>
                              </m:rPr>
                              <a:rPr lang="en-US" altLang="zh-CN" sz="2800" kern="100">
                                <a:effectLst/>
                                <a:latin typeface="Cambria Math" panose="02040503050406030204" pitchFamily="18" charset="0"/>
                                <a:ea typeface="宋体" panose="02010600030101010101" pitchFamily="2" charset="-122"/>
                              </a:rPr>
                              <m:t>x</m:t>
                            </m:r>
                          </m:sub>
                        </m:sSub>
                      </m:e>
                    </m:nary>
                  </m:oMath>
                </a14:m>
                <a:r>
                  <a:rPr lang="en-US" altLang="zh-CN" sz="2800" kern="100" dirty="0">
                    <a:effectLst/>
                    <a:latin typeface="微软雅黑" panose="020B0503020204020204" pitchFamily="34" charset="-122"/>
                    <a:ea typeface="微软雅黑" panose="020B0503020204020204" pitchFamily="34" charset="-122"/>
                  </a:rPr>
                  <a:t>=0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AC</a:t>
                </a:r>
                <a:r>
                  <a:rPr lang="en-US" altLang="zh-CN" sz="2800" kern="100" dirty="0">
                    <a:effectLst/>
                    <a:latin typeface="微软雅黑" panose="020B0503020204020204" pitchFamily="34" charset="-122"/>
                    <a:ea typeface="微软雅黑" panose="020B0503020204020204" pitchFamily="34" charset="-122"/>
                  </a:rPr>
                  <a:t>-Gcos60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=0</a:t>
                </a:r>
                <a:r>
                  <a:rPr lang="zh-CN" altLang="zh-CN" sz="2800" kern="100" dirty="0">
                    <a:effectLst/>
                    <a:latin typeface="微软雅黑" panose="020B0503020204020204" pitchFamily="34" charset="-122"/>
                    <a:ea typeface="微软雅黑" panose="020B0503020204020204" pitchFamily="34" charset="-122"/>
                  </a:rPr>
                  <a:t>，得</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AC</a:t>
                </a:r>
                <a:r>
                  <a:rPr lang="en-US" altLang="zh-CN" sz="2800" kern="100" dirty="0">
                    <a:effectLst/>
                    <a:latin typeface="微软雅黑" panose="020B0503020204020204" pitchFamily="34" charset="-122"/>
                    <a:ea typeface="微软雅黑" panose="020B0503020204020204" pitchFamily="34" charset="-122"/>
                  </a:rPr>
                  <a:t>=-Gcos60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≈-5KN  </a:t>
                </a:r>
                <a:r>
                  <a:rPr lang="zh-CN" altLang="zh-CN" sz="2800" kern="100" dirty="0">
                    <a:effectLst/>
                    <a:latin typeface="微软雅黑" panose="020B0503020204020204" pitchFamily="34" charset="-122"/>
                    <a:ea typeface="微软雅黑" panose="020B0503020204020204" pitchFamily="34" charset="-122"/>
                  </a:rPr>
                  <a:t>；</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由</a:t>
                </a:r>
                <a14:m>
                  <m:oMath xmlns:m="http://schemas.openxmlformats.org/officeDocument/2006/math">
                    <m:nary>
                      <m:naryPr>
                        <m:chr m:val="∑"/>
                        <m:limLoc m:val="undOvr"/>
                        <m:subHide m:val="on"/>
                        <m:supHide m:val="on"/>
                        <m:ctrlPr>
                          <a:rPr lang="zh-CN" altLang="zh-CN" sz="2800" i="1" kern="100">
                            <a:effectLst/>
                            <a:latin typeface="Cambria Math" panose="02040503050406030204" pitchFamily="18" charset="0"/>
                            <a:ea typeface="Cambria Math" panose="02040503050406030204" pitchFamily="18" charset="0"/>
                          </a:rPr>
                        </m:ctrlPr>
                      </m:naryPr>
                      <m:sub/>
                      <m:sup/>
                      <m:e>
                        <m:sSub>
                          <m:sSubPr>
                            <m:ctrlPr>
                              <a:rPr lang="zh-CN" altLang="zh-CN" sz="2800" i="1" kern="100">
                                <a:effectLst/>
                                <a:latin typeface="Cambria Math" panose="02040503050406030204" pitchFamily="18" charset="0"/>
                                <a:ea typeface="Cambria Math" panose="02040503050406030204" pitchFamily="18" charset="0"/>
                              </a:rPr>
                            </m:ctrlPr>
                          </m:sSubPr>
                          <m:e>
                            <m:r>
                              <m:rPr>
                                <m:sty m:val="p"/>
                              </m:rPr>
                              <a:rPr lang="en-US" altLang="zh-CN" sz="2800" kern="100">
                                <a:effectLst/>
                                <a:latin typeface="Cambria Math" panose="02040503050406030204" pitchFamily="18" charset="0"/>
                                <a:ea typeface="宋体" panose="02010600030101010101" pitchFamily="2" charset="-122"/>
                              </a:rPr>
                              <m:t>F</m:t>
                            </m:r>
                          </m:e>
                          <m:sub>
                            <m:r>
                              <m:rPr>
                                <m:sty m:val="p"/>
                              </m:rPr>
                              <a:rPr lang="en-US" altLang="zh-CN" sz="2800" kern="100">
                                <a:effectLst/>
                                <a:latin typeface="Cambria Math" panose="02040503050406030204" pitchFamily="18" charset="0"/>
                                <a:ea typeface="宋体" panose="02010600030101010101" pitchFamily="2" charset="-122"/>
                              </a:rPr>
                              <m:t>y</m:t>
                            </m:r>
                          </m:sub>
                        </m:sSub>
                      </m:e>
                    </m:nary>
                  </m:oMath>
                </a14:m>
                <a:r>
                  <a:rPr lang="en-US" altLang="zh-CN" sz="2800" kern="100" dirty="0">
                    <a:effectLst/>
                    <a:latin typeface="微软雅黑" panose="020B0503020204020204" pitchFamily="34" charset="-122"/>
                    <a:ea typeface="微软雅黑" panose="020B0503020204020204" pitchFamily="34" charset="-122"/>
                  </a:rPr>
                  <a:t>=0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AB</a:t>
                </a:r>
                <a:r>
                  <a:rPr lang="en-US" altLang="zh-CN" sz="2800" kern="100" dirty="0">
                    <a:effectLst/>
                    <a:latin typeface="微软雅黑" panose="020B0503020204020204" pitchFamily="34" charset="-122"/>
                    <a:ea typeface="微软雅黑" panose="020B0503020204020204" pitchFamily="34" charset="-122"/>
                  </a:rPr>
                  <a:t>-Gsin60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=0</a:t>
                </a:r>
                <a:r>
                  <a:rPr lang="zh-CN" altLang="zh-CN" sz="2800" kern="100" dirty="0">
                    <a:effectLst/>
                    <a:latin typeface="微软雅黑" panose="020B0503020204020204" pitchFamily="34" charset="-122"/>
                    <a:ea typeface="微软雅黑" panose="020B0503020204020204" pitchFamily="34" charset="-122"/>
                  </a:rPr>
                  <a:t>，得</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AB</a:t>
                </a:r>
                <a:r>
                  <a:rPr lang="en-US" altLang="zh-CN" sz="2800" kern="100" dirty="0">
                    <a:effectLst/>
                    <a:latin typeface="微软雅黑" panose="020B0503020204020204" pitchFamily="34" charset="-122"/>
                    <a:ea typeface="微软雅黑" panose="020B0503020204020204" pitchFamily="34" charset="-122"/>
                  </a:rPr>
                  <a:t>=Gsin60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≈8.7kN </a:t>
                </a:r>
                <a:r>
                  <a:rPr lang="zh-CN" altLang="zh-CN" sz="2800" kern="100" dirty="0">
                    <a:effectLst/>
                    <a:latin typeface="微软雅黑" panose="020B0503020204020204" pitchFamily="34" charset="-122"/>
                    <a:ea typeface="微软雅黑" panose="020B0503020204020204" pitchFamily="34" charset="-122"/>
                  </a:rPr>
                  <a:t>。</a:t>
                </a:r>
              </a:p>
            </p:txBody>
          </p:sp>
        </mc:Choice>
        <mc:Fallback xmlns="">
          <p:sp>
            <p:nvSpPr>
              <p:cNvPr id="27" name="文本框 26">
                <a:extLst>
                  <a:ext uri="{FF2B5EF4-FFF2-40B4-BE49-F238E27FC236}">
                    <a16:creationId xmlns:a16="http://schemas.microsoft.com/office/drawing/2014/main" id="{F40D2AC9-DAC4-1307-96D0-9DE209E288E3}"/>
                  </a:ext>
                </a:extLst>
              </p:cNvPr>
              <p:cNvSpPr txBox="1">
                <a:spLocks noRot="1" noChangeAspect="1" noMove="1" noResize="1" noEditPoints="1" noAdjustHandles="1" noChangeArrowheads="1" noChangeShapeType="1" noTextEdit="1"/>
              </p:cNvSpPr>
              <p:nvPr/>
            </p:nvSpPr>
            <p:spPr>
              <a:xfrm>
                <a:off x="1578104" y="1094715"/>
                <a:ext cx="6270496" cy="5246308"/>
              </a:xfrm>
              <a:prstGeom prst="rect">
                <a:avLst/>
              </a:prstGeom>
              <a:blipFill>
                <a:blip r:embed="rId18"/>
                <a:stretch>
                  <a:fillRect l="-2041" r="-5928" b="-2326"/>
                </a:stretch>
              </a:blipFill>
            </p:spPr>
            <p:txBody>
              <a:bodyPr/>
              <a:lstStyle/>
              <a:p>
                <a:r>
                  <a:rPr lang="zh-CN" altLang="en-US">
                    <a:noFill/>
                  </a:rPr>
                  <a:t> </a:t>
                </a:r>
              </a:p>
            </p:txBody>
          </p:sp>
        </mc:Fallback>
      </mc:AlternateContent>
      <p:pic>
        <p:nvPicPr>
          <p:cNvPr id="29" name="图片 28">
            <a:extLst>
              <a:ext uri="{FF2B5EF4-FFF2-40B4-BE49-F238E27FC236}">
                <a16:creationId xmlns:a16="http://schemas.microsoft.com/office/drawing/2014/main" id="{4DC9D34B-59D6-0F23-7E54-0A52744263B9}"/>
              </a:ext>
            </a:extLst>
          </p:cNvPr>
          <p:cNvPicPr>
            <a:picLocks noChangeAspect="1"/>
          </p:cNvPicPr>
          <p:nvPr/>
        </p:nvPicPr>
        <p:blipFill>
          <a:blip r:embed="rId19"/>
          <a:stretch>
            <a:fillRect/>
          </a:stretch>
        </p:blipFill>
        <p:spPr>
          <a:xfrm>
            <a:off x="8020012" y="1899857"/>
            <a:ext cx="3557588" cy="4070254"/>
          </a:xfrm>
          <a:prstGeom prst="rect">
            <a:avLst/>
          </a:prstGeom>
        </p:spPr>
      </p:pic>
    </p:spTree>
    <p:extLst>
      <p:ext uri="{BB962C8B-B14F-4D97-AF65-F5344CB8AC3E}">
        <p14:creationId xmlns:p14="http://schemas.microsoft.com/office/powerpoint/2010/main" val="168593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2EEF7BB-2310-DDD1-6D23-2533775DD7A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683D575-9239-453C-8E3B-BCCABA8C491E}"/>
              </a:ext>
            </a:extLst>
          </p:cNvPr>
          <p:cNvSpPr>
            <a:spLocks noGrp="1"/>
          </p:cNvSpPr>
          <p:nvPr>
            <p:ph type="sldNum" sz="quarter" idx="12"/>
          </p:nvPr>
        </p:nvSpPr>
        <p:spPr/>
        <p:txBody>
          <a:bodyPr/>
          <a:lstStyle/>
          <a:p>
            <a:fld id="{49AE70B2-8BF9-45C0-BB95-33D1B9D3A854}" type="slidenum">
              <a:rPr lang="zh-CN" altLang="en-US" smtClean="0"/>
              <a:t>36</a:t>
            </a:fld>
            <a:endParaRPr lang="zh-CN" altLang="en-US"/>
          </a:p>
        </p:txBody>
      </p:sp>
      <p:sp>
        <p:nvSpPr>
          <p:cNvPr id="4" name="矩形 3">
            <a:extLst>
              <a:ext uri="{FF2B5EF4-FFF2-40B4-BE49-F238E27FC236}">
                <a16:creationId xmlns:a16="http://schemas.microsoft.com/office/drawing/2014/main" id="{DAAAED6B-DAA4-6BD6-CE54-371792B538F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FDAD730C-C3C9-74A7-2B60-A6BFBF9503DB}"/>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A8AFA594-3B55-5457-091D-1F17D53C9B2B}"/>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332741DA-E05F-E42E-9A85-8EF5B2A96AC1}"/>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D6A727A4-E805-89BA-126A-F7A9CBC8EA3A}"/>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84859637-443E-EB27-2B1E-EECB36B6AE35}"/>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AEA64DAE-02BD-6F5F-5B41-C6789BB8CC2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308C4ADD-12F5-1CC1-8E8A-12037099A3EB}"/>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6E993E01-EAA3-B8E3-2B03-026313089178}"/>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7A3B8A23-2B08-D11F-3CF7-644C9CD3CC60}"/>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1C3585B7-FBDD-C14C-4606-A3AEC92D1B77}"/>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84EA71C0-2357-984D-C708-54C458D1FF9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DE414512-202D-3A2F-1DBE-69E40EE9A58E}"/>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34E59A8A-2282-4C53-B9DF-B3001D9FBC80}"/>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D4C09CF-C61B-75D9-B1CB-06E4DE978749}"/>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5172EBCE-D736-EC32-7924-C462D15C5F62}"/>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77AF88B-C125-585B-D016-AF24151AE350}"/>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B932E48F-C79F-3510-D43D-4EE24A5EBC78}"/>
              </a:ext>
            </a:extLst>
          </p:cNvPr>
          <p:cNvSpPr txBox="1"/>
          <p:nvPr/>
        </p:nvSpPr>
        <p:spPr>
          <a:xfrm>
            <a:off x="1702491" y="913036"/>
            <a:ext cx="6096000" cy="1384995"/>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三、力矩与平面力偶系分析</a:t>
            </a:r>
          </a:p>
          <a:p>
            <a:pPr indent="266700" algn="l"/>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平面力对点之矩</a:t>
            </a:r>
          </a:p>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）力矩</a:t>
            </a:r>
          </a:p>
        </p:txBody>
      </p:sp>
      <p:pic>
        <p:nvPicPr>
          <p:cNvPr id="23" name="图片 22">
            <a:extLst>
              <a:ext uri="{FF2B5EF4-FFF2-40B4-BE49-F238E27FC236}">
                <a16:creationId xmlns:a16="http://schemas.microsoft.com/office/drawing/2014/main" id="{C597FCED-439E-2277-AB6C-570966B2FD9D}"/>
              </a:ext>
            </a:extLst>
          </p:cNvPr>
          <p:cNvPicPr>
            <a:picLocks noChangeAspect="1"/>
          </p:cNvPicPr>
          <p:nvPr/>
        </p:nvPicPr>
        <p:blipFill>
          <a:blip r:embed="rId18"/>
          <a:stretch>
            <a:fillRect/>
          </a:stretch>
        </p:blipFill>
        <p:spPr>
          <a:xfrm>
            <a:off x="8161550" y="2298031"/>
            <a:ext cx="3571021" cy="2857451"/>
          </a:xfrm>
          <a:prstGeom prst="rect">
            <a:avLst/>
          </a:prstGeom>
        </p:spPr>
      </p:pic>
      <p:sp>
        <p:nvSpPr>
          <p:cNvPr id="25" name="文本框 24">
            <a:extLst>
              <a:ext uri="{FF2B5EF4-FFF2-40B4-BE49-F238E27FC236}">
                <a16:creationId xmlns:a16="http://schemas.microsoft.com/office/drawing/2014/main" id="{C14415F8-0957-1996-CAE3-362789857548}"/>
              </a:ext>
            </a:extLst>
          </p:cNvPr>
          <p:cNvSpPr txBox="1"/>
          <p:nvPr/>
        </p:nvSpPr>
        <p:spPr>
          <a:xfrm>
            <a:off x="1250005" y="2463938"/>
            <a:ext cx="5893746" cy="3816429"/>
          </a:xfrm>
          <a:prstGeom prst="rect">
            <a:avLst/>
          </a:prstGeom>
          <a:noFill/>
        </p:spPr>
        <p:txBody>
          <a:bodyPr wrap="square">
            <a:spAutoFit/>
          </a:bodyPr>
          <a:lstStyle/>
          <a:p>
            <a:pPr indent="266700"/>
            <a:r>
              <a:rPr lang="en-US" altLang="zh-CN" sz="2800" kern="100" dirty="0">
                <a:latin typeface="微软雅黑" panose="020B0503020204020204" pitchFamily="34" charset="-122"/>
                <a:ea typeface="微软雅黑" panose="020B0503020204020204" pitchFamily="34" charset="-122"/>
              </a:rPr>
              <a:t>    F</a:t>
            </a:r>
            <a:r>
              <a:rPr lang="zh-CN" altLang="zh-CN" sz="2800" kern="100" dirty="0">
                <a:latin typeface="微软雅黑" panose="020B0503020204020204" pitchFamily="34" charset="-122"/>
                <a:ea typeface="微软雅黑" panose="020B0503020204020204" pitchFamily="34" charset="-122"/>
              </a:rPr>
              <a:t>使物体绕</a:t>
            </a:r>
            <a:r>
              <a:rPr lang="en-US" altLang="zh-CN" sz="2800" kern="100" dirty="0">
                <a:latin typeface="微软雅黑" panose="020B0503020204020204" pitchFamily="34" charset="-122"/>
                <a:ea typeface="微软雅黑" panose="020B0503020204020204" pitchFamily="34" charset="-122"/>
              </a:rPr>
              <a:t>O</a:t>
            </a:r>
            <a:r>
              <a:rPr lang="zh-CN" altLang="zh-CN" sz="2800" kern="100" dirty="0">
                <a:latin typeface="微软雅黑" panose="020B0503020204020204" pitchFamily="34" charset="-122"/>
                <a:ea typeface="微软雅黑" panose="020B0503020204020204" pitchFamily="34" charset="-122"/>
              </a:rPr>
              <a:t>转动的效果，完全由下列两个因素决定：</a:t>
            </a:r>
          </a:p>
          <a:p>
            <a:pPr indent="266700"/>
            <a:r>
              <a:rPr lang="en-US" altLang="zh-CN" sz="2800" kern="100" dirty="0">
                <a:latin typeface="微软雅黑" panose="020B0503020204020204" pitchFamily="34" charset="-122"/>
                <a:ea typeface="微软雅黑" panose="020B0503020204020204" pitchFamily="34" charset="-122"/>
              </a:rPr>
              <a:t>1</a:t>
            </a:r>
            <a:r>
              <a:rPr lang="zh-CN" altLang="zh-CN" sz="2800" kern="100" dirty="0">
                <a:latin typeface="微软雅黑" panose="020B0503020204020204" pitchFamily="34" charset="-122"/>
                <a:ea typeface="微软雅黑" panose="020B0503020204020204" pitchFamily="34" charset="-122"/>
              </a:rPr>
              <a:t>）力的大小与力臂的乘积</a:t>
            </a:r>
            <a:r>
              <a:rPr lang="en-US" altLang="zh-CN" sz="2800" kern="100" dirty="0" err="1">
                <a:latin typeface="微软雅黑" panose="020B0503020204020204" pitchFamily="34" charset="-122"/>
                <a:ea typeface="微软雅黑" panose="020B0503020204020204" pitchFamily="34" charset="-122"/>
              </a:rPr>
              <a:t>Fd</a:t>
            </a:r>
            <a:r>
              <a:rPr lang="zh-CN" altLang="zh-CN" sz="2800" kern="100" dirty="0">
                <a:latin typeface="微软雅黑" panose="020B0503020204020204" pitchFamily="34" charset="-122"/>
                <a:ea typeface="微软雅黑" panose="020B0503020204020204" pitchFamily="34" charset="-122"/>
              </a:rPr>
              <a:t>。</a:t>
            </a:r>
            <a:endParaRPr lang="en-US" altLang="zh-CN" sz="2800" kern="100" dirty="0">
              <a:latin typeface="微软雅黑" panose="020B0503020204020204" pitchFamily="34" charset="-122"/>
              <a:ea typeface="微软雅黑" panose="020B0503020204020204" pitchFamily="34" charset="-122"/>
            </a:endParaRPr>
          </a:p>
          <a:p>
            <a:pPr indent="266700"/>
            <a:r>
              <a:rPr lang="en-US" altLang="zh-CN" sz="2800" kern="100" dirty="0">
                <a:latin typeface="微软雅黑" panose="020B0503020204020204" pitchFamily="34" charset="-122"/>
                <a:ea typeface="微软雅黑" panose="020B0503020204020204" pitchFamily="34" charset="-122"/>
              </a:rPr>
              <a:t>2</a:t>
            </a:r>
            <a:r>
              <a:rPr lang="zh-CN" altLang="zh-CN" sz="2800" kern="100" dirty="0">
                <a:latin typeface="微软雅黑" panose="020B0503020204020204" pitchFamily="34" charset="-122"/>
                <a:ea typeface="微软雅黑" panose="020B0503020204020204" pitchFamily="34" charset="-122"/>
              </a:rPr>
              <a:t>）力使物体绕</a:t>
            </a:r>
            <a:r>
              <a:rPr lang="en-US" altLang="zh-CN" sz="2800" kern="100" dirty="0">
                <a:latin typeface="微软雅黑" panose="020B0503020204020204" pitchFamily="34" charset="-122"/>
                <a:ea typeface="微软雅黑" panose="020B0503020204020204" pitchFamily="34" charset="-122"/>
              </a:rPr>
              <a:t>0</a:t>
            </a:r>
            <a:r>
              <a:rPr lang="zh-CN" altLang="zh-CN" sz="2800" kern="100" dirty="0">
                <a:latin typeface="微软雅黑" panose="020B0503020204020204" pitchFamily="34" charset="-122"/>
                <a:ea typeface="微软雅黑" panose="020B0503020204020204" pitchFamily="34" charset="-122"/>
              </a:rPr>
              <a:t>点转动的方向。</a:t>
            </a:r>
            <a:endParaRPr lang="en-US" altLang="zh-CN" sz="2800" kern="100" dirty="0">
              <a:latin typeface="微软雅黑" panose="020B0503020204020204" pitchFamily="34" charset="-122"/>
              <a:ea typeface="微软雅黑" panose="020B0503020204020204" pitchFamily="34" charset="-122"/>
            </a:endParaRPr>
          </a:p>
          <a:p>
            <a:pPr indent="266700"/>
            <a:r>
              <a:rPr lang="zh-CN" altLang="zh-CN" sz="2800" kern="100" dirty="0">
                <a:latin typeface="微软雅黑" panose="020B0503020204020204" pitchFamily="34" charset="-122"/>
                <a:ea typeface="微软雅黑" panose="020B0503020204020204" pitchFamily="34" charset="-122"/>
              </a:rPr>
              <a:t>这两个因素可用一个代数量表示为</a:t>
            </a:r>
          </a:p>
          <a:p>
            <a:pPr indent="266700"/>
            <a:r>
              <a:rPr lang="en-US" altLang="zh-CN" sz="2800" kern="100" dirty="0">
                <a:latin typeface="微软雅黑" panose="020B0503020204020204" pitchFamily="34" charset="-122"/>
                <a:ea typeface="微软雅黑" panose="020B0503020204020204" pitchFamily="34" charset="-122"/>
              </a:rPr>
              <a:t>MO(F)=±</a:t>
            </a:r>
            <a:r>
              <a:rPr lang="en-US" altLang="zh-CN" sz="2800" kern="100" dirty="0" err="1">
                <a:latin typeface="微软雅黑" panose="020B0503020204020204" pitchFamily="34" charset="-122"/>
                <a:ea typeface="微软雅黑" panose="020B0503020204020204" pitchFamily="34" charset="-122"/>
              </a:rPr>
              <a:t>Fd</a:t>
            </a:r>
            <a:r>
              <a:rPr lang="en-US" altLang="zh-CN" sz="2800" kern="100" dirty="0">
                <a:latin typeface="微软雅黑" panose="020B0503020204020204" pitchFamily="34" charset="-122"/>
                <a:ea typeface="微软雅黑" panose="020B0503020204020204" pitchFamily="34" charset="-122"/>
              </a:rPr>
              <a:t>                 </a:t>
            </a:r>
            <a:r>
              <a:rPr lang="zh-CN" altLang="zh-CN" sz="2800" kern="100" dirty="0">
                <a:latin typeface="微软雅黑" panose="020B0503020204020204" pitchFamily="34" charset="-122"/>
                <a:ea typeface="微软雅黑" panose="020B0503020204020204" pitchFamily="34" charset="-122"/>
              </a:rPr>
              <a:t>（</a:t>
            </a:r>
            <a:r>
              <a:rPr lang="en-US" altLang="zh-CN" sz="2800" kern="100" dirty="0">
                <a:latin typeface="微软雅黑" panose="020B0503020204020204" pitchFamily="34" charset="-122"/>
                <a:ea typeface="微软雅黑" panose="020B0503020204020204" pitchFamily="34" charset="-122"/>
              </a:rPr>
              <a:t>3-7</a:t>
            </a:r>
            <a:r>
              <a:rPr lang="zh-CN" altLang="zh-CN" sz="2800" kern="100" dirty="0">
                <a:latin typeface="微软雅黑" panose="020B0503020204020204" pitchFamily="34" charset="-122"/>
                <a:ea typeface="微软雅黑" panose="020B0503020204020204" pitchFamily="34" charset="-122"/>
              </a:rPr>
              <a:t>）</a:t>
            </a:r>
          </a:p>
          <a:p>
            <a:pPr indent="266700"/>
            <a:r>
              <a:rPr lang="en-US" altLang="zh-CN" sz="2800" kern="100" dirty="0">
                <a:latin typeface="微软雅黑" panose="020B0503020204020204" pitchFamily="34" charset="-122"/>
                <a:ea typeface="微软雅黑" panose="020B0503020204020204" pitchFamily="34" charset="-122"/>
              </a:rPr>
              <a:t>    </a:t>
            </a:r>
            <a:r>
              <a:rPr lang="zh-CN" altLang="zh-CN" sz="2800" kern="100" dirty="0">
                <a:latin typeface="微软雅黑" panose="020B0503020204020204" pitchFamily="34" charset="-122"/>
                <a:ea typeface="微软雅黑" panose="020B0503020204020204" pitchFamily="34" charset="-122"/>
              </a:rPr>
              <a:t>这个代数量称为力对点的矩，</a:t>
            </a:r>
            <a:r>
              <a:rPr lang="zh-CN" altLang="zh-CN" sz="2800" kern="100" dirty="0">
                <a:solidFill>
                  <a:srgbClr val="FF0000"/>
                </a:solidFill>
                <a:latin typeface="微软雅黑" panose="020B0503020204020204" pitchFamily="34" charset="-122"/>
                <a:ea typeface="微软雅黑" panose="020B0503020204020204" pitchFamily="34" charset="-122"/>
              </a:rPr>
              <a:t>简称力矩。</a:t>
            </a:r>
          </a:p>
          <a:p>
            <a:endParaRPr lang="zh-CN" altLang="en-US" dirty="0"/>
          </a:p>
        </p:txBody>
      </p:sp>
    </p:spTree>
    <p:extLst>
      <p:ext uri="{BB962C8B-B14F-4D97-AF65-F5344CB8AC3E}">
        <p14:creationId xmlns:p14="http://schemas.microsoft.com/office/powerpoint/2010/main" val="2765956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P spid="2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DD58BA1-E51A-FB86-6DD1-D842EE0327E2}"/>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4AED4F85-D429-C59D-038F-1A24EB3978D4}"/>
              </a:ext>
            </a:extLst>
          </p:cNvPr>
          <p:cNvSpPr>
            <a:spLocks noGrp="1"/>
          </p:cNvSpPr>
          <p:nvPr>
            <p:ph type="sldNum" sz="quarter" idx="12"/>
          </p:nvPr>
        </p:nvSpPr>
        <p:spPr/>
        <p:txBody>
          <a:bodyPr/>
          <a:lstStyle/>
          <a:p>
            <a:fld id="{49AE70B2-8BF9-45C0-BB95-33D1B9D3A854}" type="slidenum">
              <a:rPr lang="zh-CN" altLang="en-US" smtClean="0"/>
              <a:t>37</a:t>
            </a:fld>
            <a:endParaRPr lang="zh-CN" altLang="en-US"/>
          </a:p>
        </p:txBody>
      </p:sp>
      <p:sp>
        <p:nvSpPr>
          <p:cNvPr id="4" name="矩形 3">
            <a:extLst>
              <a:ext uri="{FF2B5EF4-FFF2-40B4-BE49-F238E27FC236}">
                <a16:creationId xmlns:a16="http://schemas.microsoft.com/office/drawing/2014/main" id="{7B83610E-66A3-00CE-AA83-42DA11A97A3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819D3167-BDD7-44FC-6218-959CDEB9E158}"/>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BFA29A5A-0BEE-E336-FB58-1656FF7814A2}"/>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EB04BBBB-8849-D756-CADB-87242497AC23}"/>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B4C4C68-5318-1D20-1D36-476B91DD18F1}"/>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C9122385-D4E5-6641-93B9-DFE0754FB2A9}"/>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DBF69BF1-9424-5356-5378-9AD67AA7653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3A2F59DC-BA7B-7B9D-4883-BD18B36C4D41}"/>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5D5B451-E4FB-9239-AC29-4686C7F92A28}"/>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991C29BC-EE3C-E3A2-E38C-819300EC18BF}"/>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CFB2CFC6-68D8-9AC9-2F7A-3E2EBC7A2EE3}"/>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F0524410-0847-B315-CB53-12E47C20D81C}"/>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C867DE17-BE3F-BA6F-00C7-4AB798A0858F}"/>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EDEEC39C-B34D-9D89-C7C9-C78610679984}"/>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F644824A-C479-7C19-E735-C4946A86DC79}"/>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87D9263A-3005-3DF6-D7E3-F9168FACB1A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7D4BE370-04DE-FDB9-58D5-3557C8748775}"/>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D77E8545-8A9D-42F9-84EA-9FDFCEAAEFC6}"/>
              </a:ext>
            </a:extLst>
          </p:cNvPr>
          <p:cNvSpPr txBox="1"/>
          <p:nvPr/>
        </p:nvSpPr>
        <p:spPr>
          <a:xfrm>
            <a:off x="1286175" y="992116"/>
            <a:ext cx="6581775" cy="5563061"/>
          </a:xfrm>
          <a:prstGeom prst="rect">
            <a:avLst/>
          </a:prstGeom>
          <a:noFill/>
        </p:spPr>
        <p:txBody>
          <a:bodyPr wrap="square">
            <a:spAutoFit/>
          </a:bodyPr>
          <a:lstStyle/>
          <a:p>
            <a:pPr indent="266700" algn="l">
              <a:lnSpc>
                <a:spcPct val="150000"/>
              </a:lnSpc>
            </a:pPr>
            <a:r>
              <a:rPr lang="zh-CN" altLang="zh-CN" sz="2400" kern="100" dirty="0">
                <a:effectLst/>
                <a:latin typeface="微软雅黑" panose="020B0503020204020204" pitchFamily="34" charset="-122"/>
                <a:ea typeface="微软雅黑" panose="020B0503020204020204" pitchFamily="34" charset="-122"/>
              </a:rPr>
              <a:t>力</a:t>
            </a:r>
            <a:r>
              <a:rPr lang="en-US" altLang="zh-CN" sz="2400" kern="100" dirty="0">
                <a:effectLst/>
                <a:latin typeface="微软雅黑" panose="020B0503020204020204" pitchFamily="34" charset="-122"/>
                <a:ea typeface="微软雅黑" panose="020B0503020204020204" pitchFamily="34" charset="-122"/>
              </a:rPr>
              <a:t>F</a:t>
            </a:r>
            <a:r>
              <a:rPr lang="zh-CN" altLang="zh-CN" sz="2400" kern="100" dirty="0">
                <a:effectLst/>
                <a:latin typeface="微软雅黑" panose="020B0503020204020204" pitchFamily="34" charset="-122"/>
                <a:ea typeface="微软雅黑" panose="020B0503020204020204" pitchFamily="34" charset="-122"/>
              </a:rPr>
              <a:t>对点</a:t>
            </a:r>
            <a:r>
              <a:rPr lang="en-US" altLang="zh-CN" sz="2400" kern="100" dirty="0">
                <a:effectLst/>
                <a:latin typeface="微软雅黑" panose="020B0503020204020204" pitchFamily="34" charset="-122"/>
                <a:ea typeface="微软雅黑" panose="020B0503020204020204" pitchFamily="34" charset="-122"/>
              </a:rPr>
              <a:t>O</a:t>
            </a:r>
            <a:r>
              <a:rPr lang="zh-CN" altLang="zh-CN" sz="2400" kern="100" dirty="0">
                <a:effectLst/>
                <a:latin typeface="微软雅黑" panose="020B0503020204020204" pitchFamily="34" charset="-122"/>
                <a:ea typeface="微软雅黑" panose="020B0503020204020204" pitchFamily="34" charset="-122"/>
              </a:rPr>
              <a:t>的矩的大小可用Δ</a:t>
            </a:r>
            <a:r>
              <a:rPr lang="en-US" altLang="zh-CN" sz="2400" kern="100" dirty="0">
                <a:effectLst/>
                <a:latin typeface="微软雅黑" panose="020B0503020204020204" pitchFamily="34" charset="-122"/>
                <a:ea typeface="微软雅黑" panose="020B0503020204020204" pitchFamily="34" charset="-122"/>
              </a:rPr>
              <a:t>AOD</a:t>
            </a:r>
            <a:r>
              <a:rPr lang="zh-CN" altLang="zh-CN" sz="2400" kern="100" dirty="0">
                <a:effectLst/>
                <a:latin typeface="微软雅黑" panose="020B0503020204020204" pitchFamily="34" charset="-122"/>
                <a:ea typeface="微软雅黑" panose="020B0503020204020204" pitchFamily="34" charset="-122"/>
              </a:rPr>
              <a:t>面积的两倍表示，即</a:t>
            </a:r>
          </a:p>
          <a:p>
            <a:pPr indent="266700" algn="ctr">
              <a:lnSpc>
                <a:spcPct val="150000"/>
              </a:lnSpc>
            </a:pPr>
            <a:r>
              <a:rPr lang="en-US" altLang="zh-CN" sz="2400" kern="100" dirty="0">
                <a:effectLst/>
                <a:latin typeface="微软雅黑" panose="020B0503020204020204" pitchFamily="34" charset="-122"/>
                <a:ea typeface="微软雅黑" panose="020B0503020204020204" pitchFamily="34" charset="-122"/>
              </a:rPr>
              <a:t>M</a:t>
            </a:r>
            <a:r>
              <a:rPr lang="en-US" altLang="zh-CN" sz="2400" kern="100" baseline="-25000" dirty="0">
                <a:effectLst/>
                <a:latin typeface="微软雅黑" panose="020B0503020204020204" pitchFamily="34" charset="-122"/>
                <a:ea typeface="微软雅黑" panose="020B0503020204020204" pitchFamily="34" charset="-122"/>
              </a:rPr>
              <a:t>O</a:t>
            </a:r>
            <a:r>
              <a:rPr lang="zh-CN" altLang="zh-CN" sz="2400" kern="100" dirty="0">
                <a:effectLst/>
                <a:latin typeface="微软雅黑" panose="020B0503020204020204" pitchFamily="34" charset="-122"/>
                <a:ea typeface="微软雅黑" panose="020B0503020204020204" pitchFamily="34" charset="-122"/>
              </a:rPr>
              <a:t>（</a:t>
            </a:r>
            <a:r>
              <a:rPr lang="en-US" altLang="zh-CN" sz="2400" b="1" kern="100" dirty="0">
                <a:effectLst/>
                <a:latin typeface="微软雅黑" panose="020B0503020204020204" pitchFamily="34" charset="-122"/>
                <a:ea typeface="微软雅黑" panose="020B0503020204020204" pitchFamily="34" charset="-122"/>
              </a:rPr>
              <a:t>F</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=±2S</a:t>
            </a:r>
            <a:r>
              <a:rPr lang="zh-CN" altLang="zh-CN" sz="2400" kern="100" dirty="0">
                <a:effectLst/>
                <a:latin typeface="微软雅黑" panose="020B0503020204020204" pitchFamily="34" charset="-122"/>
                <a:ea typeface="微软雅黑" panose="020B0503020204020204" pitchFamily="34" charset="-122"/>
              </a:rPr>
              <a:t>Δ</a:t>
            </a:r>
            <a:r>
              <a:rPr lang="en-US" altLang="zh-CN" sz="2400" kern="100" baseline="-25000" dirty="0">
                <a:effectLst/>
                <a:latin typeface="微软雅黑" panose="020B0503020204020204" pitchFamily="34" charset="-122"/>
                <a:ea typeface="微软雅黑" panose="020B0503020204020204" pitchFamily="34" charset="-122"/>
              </a:rPr>
              <a:t>AOB</a:t>
            </a:r>
            <a:endParaRPr lang="zh-CN" altLang="zh-CN" sz="2400" kern="100" dirty="0">
              <a:effectLst/>
              <a:latin typeface="微软雅黑" panose="020B0503020204020204" pitchFamily="34" charset="-122"/>
              <a:ea typeface="微软雅黑" panose="020B0503020204020204" pitchFamily="34" charset="-122"/>
            </a:endParaRPr>
          </a:p>
          <a:p>
            <a:pPr indent="266700" algn="l">
              <a:lnSpc>
                <a:spcPct val="150000"/>
              </a:lnSpc>
            </a:pPr>
            <a:r>
              <a:rPr lang="zh-CN" altLang="zh-CN" sz="2400" kern="100" dirty="0">
                <a:effectLst/>
                <a:latin typeface="微软雅黑" panose="020B0503020204020204" pitchFamily="34" charset="-122"/>
                <a:ea typeface="微软雅黑" panose="020B0503020204020204" pitchFamily="34" charset="-122"/>
              </a:rPr>
              <a:t>力矩在下列两种情况下等于零：</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力等于零；</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力的作用线通过矩心，即力臂等于零。力矩的单位为</a:t>
            </a:r>
            <a:r>
              <a:rPr lang="en-US" altLang="zh-CN" sz="2400" kern="100" dirty="0">
                <a:effectLst/>
                <a:latin typeface="微软雅黑" panose="020B0503020204020204" pitchFamily="34" charset="-122"/>
                <a:ea typeface="微软雅黑" panose="020B0503020204020204" pitchFamily="34" charset="-122"/>
              </a:rPr>
              <a:t>N</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m</a:t>
            </a:r>
            <a:r>
              <a:rPr lang="zh-CN" altLang="en-US" sz="2400" kern="100" dirty="0">
                <a:effectLst/>
                <a:latin typeface="微软雅黑" panose="020B0503020204020204" pitchFamily="34" charset="-122"/>
                <a:ea typeface="微软雅黑" panose="020B0503020204020204" pitchFamily="34" charset="-122"/>
              </a:rPr>
              <a:t>。</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ct val="150000"/>
              </a:lnSpc>
            </a:pP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    注意：</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力对点的矩是一个代数量，它的绝对值等于力的大小与力臂的乘积，它的正负可按以下办法确定：</a:t>
            </a:r>
            <a:r>
              <a:rPr lang="zh-CN" altLang="zh-CN" sz="24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力使物体绕矩心逆时针转向转动时为正，反之为负</a:t>
            </a:r>
            <a:r>
              <a:rPr lang="zh-CN" altLang="en-US" sz="24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400" kern="100" dirty="0">
              <a:solidFill>
                <a:srgbClr val="FF0000"/>
              </a:solidFill>
              <a:effectLst/>
              <a:latin typeface="微软雅黑" panose="020B0503020204020204" pitchFamily="34" charset="-122"/>
              <a:ea typeface="微软雅黑" panose="020B0503020204020204" pitchFamily="34" charset="-122"/>
            </a:endParaRPr>
          </a:p>
        </p:txBody>
      </p:sp>
      <p:pic>
        <p:nvPicPr>
          <p:cNvPr id="23" name="图片 22">
            <a:extLst>
              <a:ext uri="{FF2B5EF4-FFF2-40B4-BE49-F238E27FC236}">
                <a16:creationId xmlns:a16="http://schemas.microsoft.com/office/drawing/2014/main" id="{F482DA63-A12B-5458-E046-1886510DF532}"/>
              </a:ext>
            </a:extLst>
          </p:cNvPr>
          <p:cNvPicPr>
            <a:picLocks noChangeAspect="1"/>
          </p:cNvPicPr>
          <p:nvPr/>
        </p:nvPicPr>
        <p:blipFill>
          <a:blip r:embed="rId18"/>
          <a:stretch>
            <a:fillRect/>
          </a:stretch>
        </p:blipFill>
        <p:spPr>
          <a:xfrm>
            <a:off x="7998027" y="2295525"/>
            <a:ext cx="3237780" cy="2590799"/>
          </a:xfrm>
          <a:prstGeom prst="rect">
            <a:avLst/>
          </a:prstGeom>
        </p:spPr>
      </p:pic>
    </p:spTree>
    <p:extLst>
      <p:ext uri="{BB962C8B-B14F-4D97-AF65-F5344CB8AC3E}">
        <p14:creationId xmlns:p14="http://schemas.microsoft.com/office/powerpoint/2010/main" val="1101423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9228134-90A4-E581-F743-2DE38EEE68C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A3C9587-A0A3-B680-87F2-252046C68033}"/>
              </a:ext>
            </a:extLst>
          </p:cNvPr>
          <p:cNvSpPr>
            <a:spLocks noGrp="1"/>
          </p:cNvSpPr>
          <p:nvPr>
            <p:ph type="sldNum" sz="quarter" idx="12"/>
          </p:nvPr>
        </p:nvSpPr>
        <p:spPr/>
        <p:txBody>
          <a:bodyPr/>
          <a:lstStyle/>
          <a:p>
            <a:fld id="{49AE70B2-8BF9-45C0-BB95-33D1B9D3A854}" type="slidenum">
              <a:rPr lang="zh-CN" altLang="en-US" smtClean="0"/>
              <a:t>38</a:t>
            </a:fld>
            <a:endParaRPr lang="zh-CN" altLang="en-US"/>
          </a:p>
        </p:txBody>
      </p:sp>
      <p:sp>
        <p:nvSpPr>
          <p:cNvPr id="4" name="矩形 3">
            <a:extLst>
              <a:ext uri="{FF2B5EF4-FFF2-40B4-BE49-F238E27FC236}">
                <a16:creationId xmlns:a16="http://schemas.microsoft.com/office/drawing/2014/main" id="{31E65839-129E-E14C-BA47-969B172A959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86C7423-DB0B-9134-2C68-FB8D6637444D}"/>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F54B45F3-2294-9F2D-B3F3-413AA86BCBE0}"/>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83886BB-77B7-013F-49AD-B1336FB6B851}"/>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43172949-82EA-E923-073E-B69DA57820C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66D3AA73-14D5-B9AD-84B6-C17380FB173A}"/>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5EA69511-AF97-04F5-A973-2B7038A1459B}"/>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4E17EA14-760A-7245-B910-8D18A603A2E9}"/>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C90F3A97-9EDD-2BFD-8181-F714AB2F95B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101DCD4F-2C70-93B5-A4AE-7B3DD3A97EA7}"/>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DBC51949-4256-F554-9D14-F0E07ADA3F10}"/>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AD8BAC58-9F9D-9EB0-C465-A07BADCB618D}"/>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5C989F9-601C-D501-DAA4-E2DD09CE571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A61E935-1C7B-88C9-6611-E82FCFB47B9C}"/>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4567E186-AAA6-DB91-0E9B-123F0618C366}"/>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E0FAF882-A001-BBF0-57FE-0CD2FE58F041}"/>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5D61D79F-9C70-96C9-B61A-D553BD51487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37D6C1C8-FE60-1A6A-134D-00AD5BF13DE1}"/>
              </a:ext>
            </a:extLst>
          </p:cNvPr>
          <p:cNvSpPr txBox="1"/>
          <p:nvPr/>
        </p:nvSpPr>
        <p:spPr>
          <a:xfrm>
            <a:off x="388156" y="861922"/>
            <a:ext cx="7536644" cy="5833200"/>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例</a:t>
            </a:r>
            <a:r>
              <a:rPr lang="en-US" altLang="zh-CN" sz="2800" kern="100" dirty="0">
                <a:effectLst/>
                <a:latin typeface="微软雅黑" panose="020B0503020204020204" pitchFamily="34" charset="-122"/>
                <a:ea typeface="微软雅黑" panose="020B0503020204020204" pitchFamily="34" charset="-122"/>
              </a:rPr>
              <a:t>3-6 </a:t>
            </a:r>
            <a:r>
              <a:rPr lang="zh-CN" altLang="zh-CN" sz="2800" kern="100" dirty="0">
                <a:effectLst/>
                <a:latin typeface="微软雅黑" panose="020B0503020204020204" pitchFamily="34" charset="-122"/>
                <a:ea typeface="微软雅黑" panose="020B0503020204020204" pitchFamily="34" charset="-122"/>
              </a:rPr>
              <a:t>直杆</a:t>
            </a:r>
            <a:r>
              <a:rPr lang="en-US" altLang="zh-CN" sz="2800" kern="100" dirty="0">
                <a:effectLst/>
                <a:latin typeface="微软雅黑" panose="020B0503020204020204" pitchFamily="34" charset="-122"/>
                <a:ea typeface="微软雅黑" panose="020B0503020204020204" pitchFamily="34" charset="-122"/>
              </a:rPr>
              <a:t>AB</a:t>
            </a:r>
            <a:r>
              <a:rPr lang="zh-CN" altLang="zh-CN" sz="2800" kern="100" dirty="0">
                <a:effectLst/>
                <a:latin typeface="微软雅黑" panose="020B0503020204020204" pitchFamily="34" charset="-122"/>
                <a:ea typeface="微软雅黑" panose="020B0503020204020204" pitchFamily="34" charset="-122"/>
              </a:rPr>
              <a:t>长</a:t>
            </a:r>
            <a:r>
              <a:rPr lang="en-US" altLang="zh-CN" sz="2800" kern="100" dirty="0">
                <a:effectLst/>
                <a:latin typeface="微软雅黑" panose="020B0503020204020204" pitchFamily="34" charset="-122"/>
                <a:ea typeface="微软雅黑" panose="020B0503020204020204" pitchFamily="34" charset="-122"/>
              </a:rPr>
              <a:t>0.5m</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点受固定铰链约束，</a:t>
            </a:r>
            <a:r>
              <a:rPr lang="en-US" altLang="zh-CN" sz="2800" kern="1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点受</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4</a:t>
            </a: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个力作用，如图</a:t>
            </a:r>
            <a:r>
              <a:rPr lang="en-US" altLang="zh-CN" sz="2800" kern="100" dirty="0">
                <a:effectLst/>
                <a:latin typeface="微软雅黑" panose="020B0503020204020204" pitchFamily="34" charset="-122"/>
                <a:ea typeface="微软雅黑" panose="020B0503020204020204" pitchFamily="34" charset="-122"/>
              </a:rPr>
              <a:t>3-22</a:t>
            </a:r>
            <a:r>
              <a:rPr lang="zh-CN" altLang="zh-CN" sz="2800" kern="100" dirty="0">
                <a:effectLst/>
                <a:latin typeface="微软雅黑" panose="020B0503020204020204" pitchFamily="34" charset="-122"/>
                <a:ea typeface="微软雅黑" panose="020B0503020204020204" pitchFamily="34" charset="-122"/>
              </a:rPr>
              <a:t>所示。</a:t>
            </a: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个力的大小分别为</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1</a:t>
            </a:r>
            <a:r>
              <a:rPr lang="en-US" altLang="zh-CN" sz="2800" kern="100" dirty="0">
                <a:effectLst/>
                <a:latin typeface="微软雅黑" panose="020B0503020204020204" pitchFamily="34" charset="-122"/>
                <a:ea typeface="微软雅黑" panose="020B0503020204020204" pitchFamily="34" charset="-122"/>
              </a:rPr>
              <a:t>=100N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2</a:t>
            </a:r>
            <a:r>
              <a:rPr lang="en-US" altLang="zh-CN" sz="2800" kern="100" dirty="0">
                <a:effectLst/>
                <a:latin typeface="微软雅黑" panose="020B0503020204020204" pitchFamily="34" charset="-122"/>
                <a:ea typeface="微软雅黑" panose="020B0503020204020204" pitchFamily="34" charset="-122"/>
              </a:rPr>
              <a:t>=50N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3</a:t>
            </a:r>
            <a:r>
              <a:rPr lang="en-US" altLang="zh-CN" sz="2800" kern="100" dirty="0">
                <a:effectLst/>
                <a:latin typeface="微软雅黑" panose="020B0503020204020204" pitchFamily="34" charset="-122"/>
                <a:ea typeface="微软雅黑" panose="020B0503020204020204" pitchFamily="34" charset="-122"/>
              </a:rPr>
              <a:t>=60N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4</a:t>
            </a:r>
            <a:r>
              <a:rPr lang="en-US" altLang="zh-CN" sz="2800" kern="100" dirty="0">
                <a:effectLst/>
                <a:latin typeface="微软雅黑" panose="020B0503020204020204" pitchFamily="34" charset="-122"/>
                <a:ea typeface="微软雅黑" panose="020B0503020204020204" pitchFamily="34" charset="-122"/>
              </a:rPr>
              <a:t>=80N</a:t>
            </a:r>
            <a:r>
              <a:rPr lang="zh-CN" altLang="zh-CN" sz="2800" kern="100" dirty="0">
                <a:effectLst/>
                <a:latin typeface="微软雅黑" panose="020B0503020204020204" pitchFamily="34" charset="-122"/>
                <a:ea typeface="微软雅黑" panose="020B0503020204020204" pitchFamily="34" charset="-122"/>
              </a:rPr>
              <a:t>。试求各力对</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点的力矩。</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解：各力对</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点的力矩为</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M</a:t>
            </a:r>
            <a:r>
              <a:rPr lang="en-US" altLang="zh-CN" sz="2800" kern="100" baseline="-250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1</a:t>
            </a:r>
            <a:r>
              <a:rPr lang="en-US" altLang="zh-CN" sz="2800" kern="100" dirty="0">
                <a:effectLst/>
                <a:latin typeface="微软雅黑" panose="020B0503020204020204" pitchFamily="34" charset="-122"/>
                <a:ea typeface="微软雅黑" panose="020B0503020204020204" pitchFamily="34" charset="-122"/>
              </a:rPr>
              <a:t>d</a:t>
            </a:r>
            <a:r>
              <a:rPr lang="en-US" altLang="zh-CN" sz="2800" kern="100" baseline="-25000" dirty="0">
                <a:effectLst/>
                <a:latin typeface="微软雅黑" panose="020B0503020204020204" pitchFamily="34" charset="-122"/>
                <a:ea typeface="微软雅黑" panose="020B0503020204020204" pitchFamily="34" charset="-122"/>
              </a:rPr>
              <a:t>1</a:t>
            </a:r>
            <a:r>
              <a:rPr lang="en-US" altLang="zh-CN" sz="2800" kern="100" dirty="0">
                <a:effectLst/>
                <a:latin typeface="微软雅黑" panose="020B0503020204020204" pitchFamily="34" charset="-122"/>
                <a:ea typeface="微软雅黑" panose="020B0503020204020204" pitchFamily="34" charset="-122"/>
              </a:rPr>
              <a:t>=0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r>
              <a:rPr lang="en-US" altLang="zh-CN" sz="2800" kern="100" baseline="-250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1</a:t>
            </a:r>
            <a:r>
              <a:rPr lang="en-US" altLang="zh-CN" sz="2800" kern="100" dirty="0">
                <a:effectLst/>
                <a:latin typeface="微软雅黑" panose="020B0503020204020204" pitchFamily="34" charset="-122"/>
                <a:ea typeface="微软雅黑" panose="020B0503020204020204" pitchFamily="34" charset="-122"/>
              </a:rPr>
              <a:t>d</a:t>
            </a:r>
            <a:r>
              <a:rPr lang="en-US" altLang="zh-CN" sz="2800" kern="100" baseline="-25000" dirty="0">
                <a:effectLst/>
                <a:latin typeface="微软雅黑" panose="020B0503020204020204" pitchFamily="34" charset="-122"/>
                <a:ea typeface="微软雅黑" panose="020B0503020204020204" pitchFamily="34" charset="-122"/>
              </a:rPr>
              <a:t>1</a:t>
            </a:r>
            <a:r>
              <a:rPr lang="en-US" altLang="zh-CN" sz="2800" kern="100" dirty="0">
                <a:effectLst/>
                <a:latin typeface="微软雅黑" panose="020B0503020204020204" pitchFamily="34" charset="-122"/>
                <a:ea typeface="微软雅黑" panose="020B0503020204020204" pitchFamily="34" charset="-122"/>
              </a:rPr>
              <a:t>=50×0.5=25(N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M</a:t>
            </a:r>
            <a:r>
              <a:rPr lang="en-US" altLang="zh-CN" sz="2800" kern="100" baseline="-250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3</a:t>
            </a:r>
            <a:r>
              <a:rPr lang="en-US" altLang="zh-CN" sz="2800" kern="100" dirty="0">
                <a:effectLst/>
                <a:latin typeface="微软雅黑" panose="020B0503020204020204" pitchFamily="34" charset="-122"/>
                <a:ea typeface="微软雅黑" panose="020B0503020204020204" pitchFamily="34" charset="-122"/>
              </a:rPr>
              <a:t>d</a:t>
            </a:r>
            <a:r>
              <a:rPr lang="en-US" altLang="zh-CN" sz="2800" kern="100" baseline="-25000" dirty="0">
                <a:effectLst/>
                <a:latin typeface="微软雅黑" panose="020B0503020204020204" pitchFamily="34" charset="-122"/>
                <a:ea typeface="微软雅黑" panose="020B0503020204020204" pitchFamily="34" charset="-122"/>
              </a:rPr>
              <a:t>3</a:t>
            </a:r>
            <a:r>
              <a:rPr lang="en-US" altLang="zh-CN" sz="2800" kern="100" dirty="0">
                <a:effectLst/>
                <a:latin typeface="微软雅黑" panose="020B0503020204020204" pitchFamily="34" charset="-122"/>
                <a:ea typeface="微软雅黑" panose="020B0503020204020204" pitchFamily="34" charset="-122"/>
              </a:rPr>
              <a:t>=60×0.5cos30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26(N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M</a:t>
            </a:r>
            <a:r>
              <a:rPr lang="en-US" altLang="zh-CN" sz="2800" kern="100" baseline="-25000" dirty="0">
                <a:effectLst/>
                <a:latin typeface="微软雅黑" panose="020B0503020204020204" pitchFamily="34" charset="-122"/>
                <a:ea typeface="微软雅黑" panose="020B0503020204020204" pitchFamily="34" charset="-122"/>
              </a:rPr>
              <a:t>A</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4</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4</a:t>
            </a:r>
            <a:r>
              <a:rPr lang="en-US" altLang="zh-CN" sz="2800" kern="100" dirty="0">
                <a:effectLst/>
                <a:latin typeface="微软雅黑" panose="020B0503020204020204" pitchFamily="34" charset="-122"/>
                <a:ea typeface="微软雅黑" panose="020B0503020204020204" pitchFamily="34" charset="-122"/>
              </a:rPr>
              <a:t>d</a:t>
            </a:r>
            <a:r>
              <a:rPr lang="en-US" altLang="zh-CN" sz="2800" kern="100" baseline="-25000" dirty="0">
                <a:effectLst/>
                <a:latin typeface="微软雅黑" panose="020B0503020204020204" pitchFamily="34" charset="-122"/>
                <a:ea typeface="微软雅黑" panose="020B0503020204020204" pitchFamily="34" charset="-122"/>
              </a:rPr>
              <a:t>4</a:t>
            </a:r>
            <a:r>
              <a:rPr lang="en-US" altLang="zh-CN" sz="2800" kern="100" dirty="0">
                <a:effectLst/>
                <a:latin typeface="微软雅黑" panose="020B0503020204020204" pitchFamily="34" charset="-122"/>
                <a:ea typeface="微软雅黑" panose="020B0503020204020204" pitchFamily="34" charset="-122"/>
              </a:rPr>
              <a:t>=-80×0.5sin30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=20(N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a:t>
            </a:r>
          </a:p>
        </p:txBody>
      </p:sp>
      <p:pic>
        <p:nvPicPr>
          <p:cNvPr id="23" name="图片 22">
            <a:extLst>
              <a:ext uri="{FF2B5EF4-FFF2-40B4-BE49-F238E27FC236}">
                <a16:creationId xmlns:a16="http://schemas.microsoft.com/office/drawing/2014/main" id="{74E3F636-A1B3-D878-1227-9BB0D925000A}"/>
              </a:ext>
            </a:extLst>
          </p:cNvPr>
          <p:cNvPicPr>
            <a:picLocks noChangeAspect="1"/>
          </p:cNvPicPr>
          <p:nvPr/>
        </p:nvPicPr>
        <p:blipFill>
          <a:blip r:embed="rId18"/>
          <a:stretch>
            <a:fillRect/>
          </a:stretch>
        </p:blipFill>
        <p:spPr>
          <a:xfrm>
            <a:off x="8086725" y="2132818"/>
            <a:ext cx="3717119" cy="3567114"/>
          </a:xfrm>
          <a:prstGeom prst="rect">
            <a:avLst/>
          </a:prstGeom>
        </p:spPr>
      </p:pic>
    </p:spTree>
    <p:extLst>
      <p:ext uri="{BB962C8B-B14F-4D97-AF65-F5344CB8AC3E}">
        <p14:creationId xmlns:p14="http://schemas.microsoft.com/office/powerpoint/2010/main" val="3112551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C3D6A07-9B9C-0CF2-17C9-46293EF413B6}"/>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14071165-B1C5-F6AB-5193-5DFE8EB11553}"/>
              </a:ext>
            </a:extLst>
          </p:cNvPr>
          <p:cNvSpPr>
            <a:spLocks noGrp="1"/>
          </p:cNvSpPr>
          <p:nvPr>
            <p:ph type="sldNum" sz="quarter" idx="12"/>
          </p:nvPr>
        </p:nvSpPr>
        <p:spPr/>
        <p:txBody>
          <a:bodyPr/>
          <a:lstStyle/>
          <a:p>
            <a:fld id="{49AE70B2-8BF9-45C0-BB95-33D1B9D3A854}" type="slidenum">
              <a:rPr lang="zh-CN" altLang="en-US" smtClean="0"/>
              <a:t>39</a:t>
            </a:fld>
            <a:endParaRPr lang="zh-CN" altLang="en-US"/>
          </a:p>
        </p:txBody>
      </p:sp>
      <p:sp>
        <p:nvSpPr>
          <p:cNvPr id="4" name="矩形 3">
            <a:extLst>
              <a:ext uri="{FF2B5EF4-FFF2-40B4-BE49-F238E27FC236}">
                <a16:creationId xmlns:a16="http://schemas.microsoft.com/office/drawing/2014/main" id="{C502A75F-EF6B-9179-272C-7D4370745BA3}"/>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ACF17993-A13A-EC07-BC41-955FB3EC93E5}"/>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2017BDAB-5D8D-1DCF-39AE-2F39AEBEAC8E}"/>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D8084141-6D97-C4F7-BEF5-D94181C1991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97A4A087-6C4B-034B-933C-CCF5D64D9966}"/>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FAD254F-E379-DD92-F30F-C677A8FDD3C4}"/>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E4458D93-27D6-7033-6424-2091657E34F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7296D089-D49A-8AF2-CE83-D2AB743A4EE3}"/>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B20FC340-CE23-D613-4E7E-00E8FA9AF350}"/>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41DE61B4-AC56-D771-6791-25D070A12D7F}"/>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B33F8BAD-67EF-DAD6-17CD-C76184590772}"/>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F9FB072-2FEC-EE3E-A3FE-F27358182BD6}"/>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B43EDFFD-DA79-63E5-2233-E3F6E66E291C}"/>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8DAAE51A-85C2-C7E3-76F5-1F4FF1AF2BDC}"/>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24F10A05-9D2A-CA6F-326B-6E227E60799E}"/>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D612F65F-0B52-A7E5-8786-FF99129117D1}"/>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5A05875-A7E8-D615-9695-B23BFC2C22F5}"/>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2E69EF6F-2C1F-BB28-5966-296B310782B8}"/>
              </a:ext>
            </a:extLst>
          </p:cNvPr>
          <p:cNvSpPr txBox="1"/>
          <p:nvPr/>
        </p:nvSpPr>
        <p:spPr>
          <a:xfrm>
            <a:off x="1376624" y="793559"/>
            <a:ext cx="9458325" cy="2601546"/>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）合力矩定理</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合力矩定理的数学表达式为</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M</a:t>
            </a:r>
            <a:r>
              <a:rPr lang="en-US" altLang="zh-CN" sz="2800" kern="100" baseline="-25000" dirty="0">
                <a:effectLst/>
                <a:latin typeface="微软雅黑" panose="020B0503020204020204" pitchFamily="34" charset="-122"/>
                <a:ea typeface="微软雅黑" panose="020B0503020204020204" pitchFamily="34" charset="-122"/>
              </a:rPr>
              <a:t>O</a:t>
            </a:r>
            <a:r>
              <a:rPr lang="en-US" altLang="zh-CN" sz="2800" kern="100" dirty="0">
                <a:effectLst/>
                <a:latin typeface="微软雅黑" panose="020B0503020204020204" pitchFamily="34" charset="-122"/>
                <a:ea typeface="微软雅黑" panose="020B0503020204020204" pitchFamily="34" charset="-122"/>
              </a:rPr>
              <a:t>(R)=M</a:t>
            </a:r>
            <a:r>
              <a:rPr lang="en-US" altLang="zh-CN" sz="2800" kern="100" baseline="-25000" dirty="0">
                <a:effectLst/>
                <a:latin typeface="微软雅黑" panose="020B0503020204020204" pitchFamily="34" charset="-122"/>
                <a:ea typeface="微软雅黑" panose="020B0503020204020204" pitchFamily="34" charset="-122"/>
              </a:rPr>
              <a:t>O</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1</a:t>
            </a:r>
            <a:r>
              <a:rPr lang="en-US" altLang="zh-CN" sz="2800" kern="100" dirty="0">
                <a:effectLst/>
                <a:latin typeface="微软雅黑" panose="020B0503020204020204" pitchFamily="34" charset="-122"/>
                <a:ea typeface="微软雅黑" panose="020B0503020204020204" pitchFamily="34" charset="-122"/>
              </a:rPr>
              <a:t>)+M</a:t>
            </a:r>
            <a:r>
              <a:rPr lang="en-US" altLang="zh-CN" sz="2800" kern="100" baseline="-25000" dirty="0">
                <a:effectLst/>
                <a:latin typeface="微软雅黑" panose="020B0503020204020204" pitchFamily="34" charset="-122"/>
                <a:ea typeface="微软雅黑" panose="020B0503020204020204" pitchFamily="34" charset="-122"/>
              </a:rPr>
              <a:t>O</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2</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r>
              <a:rPr lang="en-US" altLang="zh-CN" sz="2800" kern="100" baseline="-25000" dirty="0">
                <a:effectLst/>
                <a:latin typeface="微软雅黑" panose="020B0503020204020204" pitchFamily="34" charset="-122"/>
                <a:ea typeface="微软雅黑" panose="020B0503020204020204" pitchFamily="34" charset="-122"/>
              </a:rPr>
              <a:t>O</a:t>
            </a:r>
            <a:r>
              <a:rPr lang="en-US" altLang="zh-CN" sz="2800" kern="100" dirty="0">
                <a:effectLst/>
                <a:latin typeface="微软雅黑" panose="020B0503020204020204" pitchFamily="34" charset="-122"/>
                <a:ea typeface="微软雅黑" panose="020B0503020204020204" pitchFamily="34" charset="-122"/>
              </a:rPr>
              <a:t>(</a:t>
            </a:r>
            <a:r>
              <a:rPr lang="en-US" altLang="zh-CN" sz="2800" kern="100" dirty="0" err="1">
                <a:effectLst/>
                <a:latin typeface="微软雅黑" panose="020B0503020204020204" pitchFamily="34" charset="-122"/>
                <a:ea typeface="微软雅黑" panose="020B0503020204020204" pitchFamily="34" charset="-122"/>
              </a:rPr>
              <a:t>F</a:t>
            </a:r>
            <a:r>
              <a:rPr lang="en-US" altLang="zh-CN" sz="2800" kern="100" baseline="-25000" dirty="0" err="1">
                <a:effectLst/>
                <a:latin typeface="微软雅黑" panose="020B0503020204020204" pitchFamily="34" charset="-122"/>
                <a:ea typeface="微软雅黑" panose="020B0503020204020204" pitchFamily="34" charset="-122"/>
              </a:rPr>
              <a:t>n</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Σ</a:t>
            </a:r>
            <a:r>
              <a:rPr lang="en-US" altLang="zh-CN" sz="2800" kern="100" dirty="0">
                <a:effectLst/>
                <a:latin typeface="微软雅黑" panose="020B0503020204020204" pitchFamily="34" charset="-122"/>
                <a:ea typeface="微软雅黑" panose="020B0503020204020204" pitchFamily="34" charset="-122"/>
              </a:rPr>
              <a:t>M</a:t>
            </a:r>
            <a:r>
              <a:rPr lang="en-US" altLang="zh-CN" sz="2800" kern="100" baseline="-25000" dirty="0">
                <a:effectLst/>
                <a:latin typeface="微软雅黑" panose="020B0503020204020204" pitchFamily="34" charset="-122"/>
                <a:ea typeface="微软雅黑" panose="020B0503020204020204" pitchFamily="34" charset="-122"/>
              </a:rPr>
              <a:t>O</a:t>
            </a:r>
            <a:r>
              <a:rPr lang="en-US" altLang="zh-CN" sz="2800" kern="100" dirty="0">
                <a:effectLst/>
                <a:latin typeface="微软雅黑" panose="020B0503020204020204" pitchFamily="34" charset="-122"/>
                <a:ea typeface="微软雅黑" panose="020B0503020204020204" pitchFamily="34" charset="-122"/>
              </a:rPr>
              <a:t>(F)</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(3-8)</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式中的</a:t>
            </a:r>
            <a:r>
              <a:rPr lang="en-US" altLang="zh-CN" sz="2800" kern="100" dirty="0">
                <a:effectLst/>
                <a:latin typeface="微软雅黑" panose="020B0503020204020204" pitchFamily="34" charset="-122"/>
                <a:ea typeface="微软雅黑" panose="020B0503020204020204" pitchFamily="34" charset="-122"/>
              </a:rPr>
              <a:t>R</a:t>
            </a:r>
            <a:r>
              <a:rPr lang="zh-CN" altLang="zh-CN" sz="2800" kern="100" dirty="0">
                <a:effectLst/>
                <a:latin typeface="微软雅黑" panose="020B0503020204020204" pitchFamily="34" charset="-122"/>
                <a:ea typeface="微软雅黑" panose="020B0503020204020204" pitchFamily="34" charset="-122"/>
              </a:rPr>
              <a:t>为力系</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err="1">
                <a:effectLst/>
                <a:latin typeface="微软雅黑" panose="020B0503020204020204" pitchFamily="34" charset="-122"/>
                <a:ea typeface="微软雅黑" panose="020B0503020204020204" pitchFamily="34" charset="-122"/>
              </a:rPr>
              <a:t>F</a:t>
            </a:r>
            <a:r>
              <a:rPr lang="en-US" altLang="zh-CN" sz="2800" kern="100" baseline="-25000" dirty="0" err="1">
                <a:effectLst/>
                <a:latin typeface="微软雅黑" panose="020B0503020204020204" pitchFamily="34" charset="-122"/>
                <a:ea typeface="微软雅黑" panose="020B0503020204020204" pitchFamily="34" charset="-122"/>
              </a:rPr>
              <a:t>n</a:t>
            </a:r>
            <a:r>
              <a:rPr lang="zh-CN" altLang="zh-CN" sz="2800" kern="100" dirty="0">
                <a:effectLst/>
                <a:latin typeface="微软雅黑" panose="020B0503020204020204" pitchFamily="34" charset="-122"/>
                <a:ea typeface="微软雅黑" panose="020B0503020204020204" pitchFamily="34" charset="-122"/>
              </a:rPr>
              <a:t>的合力。</a:t>
            </a:r>
          </a:p>
        </p:txBody>
      </p:sp>
      <p:sp>
        <p:nvSpPr>
          <p:cNvPr id="24" name="文本框 23">
            <a:extLst>
              <a:ext uri="{FF2B5EF4-FFF2-40B4-BE49-F238E27FC236}">
                <a16:creationId xmlns:a16="http://schemas.microsoft.com/office/drawing/2014/main" id="{3642D9F0-7C14-D5FA-DC5B-9030658D0272}"/>
              </a:ext>
            </a:extLst>
          </p:cNvPr>
          <p:cNvSpPr txBox="1"/>
          <p:nvPr/>
        </p:nvSpPr>
        <p:spPr>
          <a:xfrm>
            <a:off x="1752450" y="3497983"/>
            <a:ext cx="5372250" cy="2601546"/>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例</a:t>
            </a:r>
            <a:r>
              <a:rPr lang="en-US" altLang="zh-CN" sz="2800" kern="100" dirty="0">
                <a:effectLst/>
                <a:latin typeface="微软雅黑" panose="020B0503020204020204" pitchFamily="34" charset="-122"/>
                <a:ea typeface="微软雅黑" panose="020B0503020204020204" pitchFamily="34" charset="-122"/>
              </a:rPr>
              <a:t>3-7 </a:t>
            </a:r>
            <a:r>
              <a:rPr lang="zh-CN" altLang="zh-CN" sz="2800" kern="100" dirty="0">
                <a:effectLst/>
                <a:latin typeface="微软雅黑" panose="020B0503020204020204" pitchFamily="34" charset="-122"/>
                <a:ea typeface="微软雅黑" panose="020B0503020204020204" pitchFamily="34" charset="-122"/>
              </a:rPr>
              <a:t>曲杆</a:t>
            </a:r>
            <a:r>
              <a:rPr lang="en-US" altLang="zh-CN" sz="2800" kern="100" dirty="0">
                <a:effectLst/>
                <a:latin typeface="微软雅黑" panose="020B0503020204020204" pitchFamily="34" charset="-122"/>
                <a:ea typeface="微软雅黑" panose="020B0503020204020204" pitchFamily="34" charset="-122"/>
              </a:rPr>
              <a:t>AB</a:t>
            </a:r>
            <a:r>
              <a:rPr lang="zh-CN" altLang="zh-CN" sz="2800" kern="100" dirty="0">
                <a:effectLst/>
                <a:latin typeface="微软雅黑" panose="020B0503020204020204" pitchFamily="34" charset="-122"/>
                <a:ea typeface="微软雅黑" panose="020B0503020204020204" pitchFamily="34" charset="-122"/>
              </a:rPr>
              <a:t>一端固定，另一端受力</a:t>
            </a:r>
            <a:r>
              <a:rPr lang="en-US" altLang="zh-CN" sz="2800" kern="100" dirty="0">
                <a:effectLst/>
                <a:latin typeface="微软雅黑" panose="020B0503020204020204" pitchFamily="34" charset="-122"/>
                <a:ea typeface="微软雅黑" panose="020B0503020204020204" pitchFamily="34" charset="-122"/>
              </a:rPr>
              <a:t>T</a:t>
            </a:r>
            <a:r>
              <a:rPr lang="zh-CN" altLang="zh-CN" sz="2800" kern="100" dirty="0">
                <a:effectLst/>
                <a:latin typeface="微软雅黑" panose="020B0503020204020204" pitchFamily="34" charset="-122"/>
                <a:ea typeface="微软雅黑" panose="020B0503020204020204" pitchFamily="34" charset="-122"/>
              </a:rPr>
              <a:t>的作用，如图</a:t>
            </a:r>
            <a:r>
              <a:rPr lang="en-US" altLang="zh-CN" sz="2800" kern="100" dirty="0">
                <a:effectLst/>
                <a:latin typeface="微软雅黑" panose="020B0503020204020204" pitchFamily="34" charset="-122"/>
                <a:ea typeface="微软雅黑" panose="020B0503020204020204" pitchFamily="34" charset="-122"/>
              </a:rPr>
              <a:t>3-23(a)</a:t>
            </a:r>
            <a:r>
              <a:rPr lang="zh-CN" altLang="zh-CN" sz="2800" kern="100" dirty="0">
                <a:effectLst/>
                <a:latin typeface="微软雅黑" panose="020B0503020204020204" pitchFamily="34" charset="-122"/>
                <a:ea typeface="微软雅黑" panose="020B0503020204020204" pitchFamily="34" charset="-122"/>
              </a:rPr>
              <a:t>所示。若</a:t>
            </a:r>
            <a:r>
              <a:rPr lang="en-US" altLang="zh-CN" sz="2800" kern="100" dirty="0">
                <a:effectLst/>
                <a:latin typeface="微软雅黑" panose="020B0503020204020204" pitchFamily="34" charset="-122"/>
                <a:ea typeface="微软雅黑" panose="020B0503020204020204" pitchFamily="34" charset="-122"/>
              </a:rPr>
              <a:t>T=500N</a:t>
            </a:r>
            <a:r>
              <a:rPr lang="zh-CN" altLang="zh-CN" sz="2800" kern="100" dirty="0">
                <a:effectLst/>
                <a:latin typeface="微软雅黑" panose="020B0503020204020204" pitchFamily="34" charset="-122"/>
                <a:ea typeface="微软雅黑" panose="020B0503020204020204" pitchFamily="34" charset="-122"/>
              </a:rPr>
              <a:t>，求</a:t>
            </a:r>
            <a:r>
              <a:rPr lang="en-US" altLang="zh-CN" sz="2800" kern="100" dirty="0">
                <a:effectLst/>
                <a:latin typeface="微软雅黑" panose="020B0503020204020204" pitchFamily="34" charset="-122"/>
                <a:ea typeface="微软雅黑" panose="020B0503020204020204" pitchFamily="34" charset="-122"/>
              </a:rPr>
              <a:t>T</a:t>
            </a:r>
            <a:r>
              <a:rPr lang="zh-CN" altLang="zh-CN" sz="2800" kern="100" dirty="0">
                <a:effectLst/>
                <a:latin typeface="微软雅黑" panose="020B0503020204020204" pitchFamily="34" charset="-122"/>
                <a:ea typeface="微软雅黑" panose="020B0503020204020204" pitchFamily="34" charset="-122"/>
              </a:rPr>
              <a:t>对</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点的力矩。</a:t>
            </a:r>
          </a:p>
        </p:txBody>
      </p:sp>
      <p:pic>
        <p:nvPicPr>
          <p:cNvPr id="26" name="图片 25">
            <a:extLst>
              <a:ext uri="{FF2B5EF4-FFF2-40B4-BE49-F238E27FC236}">
                <a16:creationId xmlns:a16="http://schemas.microsoft.com/office/drawing/2014/main" id="{EC93F395-B704-60B5-B1BF-8C8E82AC9C2B}"/>
              </a:ext>
            </a:extLst>
          </p:cNvPr>
          <p:cNvPicPr>
            <a:picLocks noChangeAspect="1"/>
          </p:cNvPicPr>
          <p:nvPr/>
        </p:nvPicPr>
        <p:blipFill>
          <a:blip r:embed="rId18"/>
          <a:stretch>
            <a:fillRect/>
          </a:stretch>
        </p:blipFill>
        <p:spPr>
          <a:xfrm>
            <a:off x="8053387" y="2740768"/>
            <a:ext cx="2967038" cy="3573632"/>
          </a:xfrm>
          <a:prstGeom prst="rect">
            <a:avLst/>
          </a:prstGeom>
        </p:spPr>
      </p:pic>
    </p:spTree>
    <p:extLst>
      <p:ext uri="{BB962C8B-B14F-4D97-AF65-F5344CB8AC3E}">
        <p14:creationId xmlns:p14="http://schemas.microsoft.com/office/powerpoint/2010/main" val="3574815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F4E25F1-D974-991B-FAE2-36C981289345}"/>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5772F5A-E803-DF17-9F3C-53413ABC986B}"/>
              </a:ext>
            </a:extLst>
          </p:cNvPr>
          <p:cNvSpPr>
            <a:spLocks noGrp="1"/>
          </p:cNvSpPr>
          <p:nvPr>
            <p:ph type="sldNum" sz="quarter" idx="12"/>
          </p:nvPr>
        </p:nvSpPr>
        <p:spPr/>
        <p:txBody>
          <a:bodyPr/>
          <a:lstStyle/>
          <a:p>
            <a:fld id="{49AE70B2-8BF9-45C0-BB95-33D1B9D3A854}" type="slidenum">
              <a:rPr lang="zh-CN" altLang="en-US" smtClean="0"/>
              <a:t>4</a:t>
            </a:fld>
            <a:endParaRPr lang="zh-CN" altLang="en-US"/>
          </a:p>
        </p:txBody>
      </p:sp>
      <p:sp>
        <p:nvSpPr>
          <p:cNvPr id="4" name="矩形 3">
            <a:extLst>
              <a:ext uri="{FF2B5EF4-FFF2-40B4-BE49-F238E27FC236}">
                <a16:creationId xmlns:a16="http://schemas.microsoft.com/office/drawing/2014/main" id="{583C013E-9C84-7705-2EFB-0DE88563A1D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751BD8A-0BD5-885C-36CA-E5FEB73F7FF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C3ECBCA0-74EC-0601-BE22-7A82C39BE6C1}"/>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565945C2-093B-6AC4-CB1A-3BD7A468B443}"/>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9C694841-B883-7A64-C0B1-D4FA1243ED6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51014AC-666D-E82E-3ACF-13BA24B64B2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D3C15D06-6935-ADB5-F85D-A838BDB36131}"/>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3F53DE60-4AFE-DFEF-D2E1-BE8A96865C8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149DCF0F-2445-4998-483D-1C68E6B3EF8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303998D1-532F-E4A1-4580-3BF77773914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12FEFFA1-18C9-5A70-FB83-38A3F3A93F74}"/>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marL="179705"/>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项目三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构件基本变行分析</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BD5488E9-555D-9486-A259-8577653BF126}"/>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CA4CB022-F1D2-C437-715C-F2B817372708}"/>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86275B98-C917-088F-087E-17930A24395F}"/>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EA9FD69B-ED81-53E7-12D1-82AB306906C8}"/>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362A1948-0E8F-9F29-AD16-9549251ECD29}"/>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9E976A34-006D-E8C5-338D-82AF9010AA91}"/>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学习目标</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3" name="横卷形 3">
            <a:extLst>
              <a:ext uri="{FF2B5EF4-FFF2-40B4-BE49-F238E27FC236}">
                <a16:creationId xmlns:a16="http://schemas.microsoft.com/office/drawing/2014/main" id="{1DE51C03-8959-63A2-4AEC-140268D25B58}"/>
              </a:ext>
            </a:extLst>
          </p:cNvPr>
          <p:cNvSpPr/>
          <p:nvPr/>
        </p:nvSpPr>
        <p:spPr>
          <a:xfrm>
            <a:off x="1711826" y="626035"/>
            <a:ext cx="10042023" cy="5679933"/>
          </a:xfrm>
          <a:prstGeom prst="horizontalScroll">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r>
              <a:rPr lang="en-US" altLang="zh-CN" sz="2400" dirty="0">
                <a:solidFill>
                  <a:srgbClr val="FFFF00"/>
                </a:solidFill>
                <a:latin typeface="+mn-ea"/>
              </a:rPr>
              <a:t>1.</a:t>
            </a:r>
            <a:r>
              <a:rPr lang="zh-CN" altLang="zh-CN" sz="2400" dirty="0">
                <a:solidFill>
                  <a:srgbClr val="FFFF00"/>
                </a:solidFill>
                <a:latin typeface="+mn-ea"/>
              </a:rPr>
              <a:t>了解静力学的基本概念、基本公理、</a:t>
            </a:r>
            <a:r>
              <a:rPr lang="en-US" altLang="zh-CN" sz="2400" dirty="0">
                <a:solidFill>
                  <a:srgbClr val="FFFF00"/>
                </a:solidFill>
                <a:latin typeface="+mn-ea"/>
              </a:rPr>
              <a:t>.</a:t>
            </a:r>
            <a:r>
              <a:rPr lang="zh-CN" altLang="zh-CN" sz="2400" dirty="0">
                <a:solidFill>
                  <a:srgbClr val="FFFF00"/>
                </a:solidFill>
                <a:latin typeface="+mn-ea"/>
              </a:rPr>
              <a:t>约束、受力分析与受力图等；</a:t>
            </a:r>
          </a:p>
          <a:p>
            <a:r>
              <a:rPr lang="en-US" altLang="zh-CN" sz="2400" dirty="0">
                <a:solidFill>
                  <a:srgbClr val="FFFF00"/>
                </a:solidFill>
                <a:latin typeface="+mn-ea"/>
              </a:rPr>
              <a:t>2.</a:t>
            </a:r>
            <a:r>
              <a:rPr lang="zh-CN" altLang="zh-CN" sz="2400" dirty="0">
                <a:solidFill>
                  <a:srgbClr val="FFFF00"/>
                </a:solidFill>
                <a:latin typeface="+mn-ea"/>
              </a:rPr>
              <a:t>掌握平面汇交力系合成与平衡方法；</a:t>
            </a:r>
          </a:p>
          <a:p>
            <a:r>
              <a:rPr lang="en-US" altLang="zh-CN" sz="2400" dirty="0">
                <a:solidFill>
                  <a:srgbClr val="FFFF00"/>
                </a:solidFill>
                <a:latin typeface="+mn-ea"/>
              </a:rPr>
              <a:t>3.</a:t>
            </a:r>
            <a:r>
              <a:rPr lang="zh-CN" altLang="zh-CN" sz="2400" dirty="0">
                <a:solidFill>
                  <a:srgbClr val="FFFF00"/>
                </a:solidFill>
                <a:latin typeface="+mn-ea"/>
              </a:rPr>
              <a:t>掌握力矩与平面力偶系，学会在工程上合理利用平面力偶的平衡条件，进行构件的受力分析及机构的设计等；</a:t>
            </a:r>
          </a:p>
          <a:p>
            <a:r>
              <a:rPr lang="en-US" altLang="zh-CN" sz="2400" dirty="0">
                <a:solidFill>
                  <a:srgbClr val="FFFF00"/>
                </a:solidFill>
                <a:latin typeface="+mn-ea"/>
              </a:rPr>
              <a:t>4.</a:t>
            </a:r>
            <a:r>
              <a:rPr lang="zh-CN" altLang="zh-CN" sz="2400" dirty="0">
                <a:solidFill>
                  <a:srgbClr val="FFFF00"/>
                </a:solidFill>
                <a:latin typeface="+mn-ea"/>
              </a:rPr>
              <a:t>了解构件的承载能力及变形；</a:t>
            </a:r>
          </a:p>
          <a:p>
            <a:r>
              <a:rPr lang="en-US" altLang="zh-CN" sz="2400" dirty="0">
                <a:solidFill>
                  <a:srgbClr val="FFFF00"/>
                </a:solidFill>
                <a:latin typeface="+mn-ea"/>
              </a:rPr>
              <a:t>5.</a:t>
            </a:r>
            <a:r>
              <a:rPr lang="zh-CN" altLang="zh-CN" sz="2400" dirty="0">
                <a:solidFill>
                  <a:srgbClr val="FFFF00"/>
                </a:solidFill>
                <a:latin typeface="+mn-ea"/>
              </a:rPr>
              <a:t>了解杆件的轴向拉伸、压缩、剪切、挤压等变形形式及分析方法；</a:t>
            </a:r>
          </a:p>
          <a:p>
            <a:r>
              <a:rPr lang="en-US" altLang="zh-CN" sz="2400" dirty="0">
                <a:solidFill>
                  <a:srgbClr val="FFFF00"/>
                </a:solidFill>
                <a:latin typeface="+mn-ea"/>
              </a:rPr>
              <a:t>6.</a:t>
            </a:r>
            <a:r>
              <a:rPr lang="zh-CN" altLang="zh-CN" sz="2400" dirty="0">
                <a:solidFill>
                  <a:srgbClr val="FFFF00"/>
                </a:solidFill>
                <a:latin typeface="+mn-ea"/>
              </a:rPr>
              <a:t>掌握圆轴扭转变形分析、绘制扭矩图及相关强度计算方法；</a:t>
            </a:r>
          </a:p>
          <a:p>
            <a:r>
              <a:rPr lang="en-US" altLang="zh-CN" sz="2400" dirty="0">
                <a:solidFill>
                  <a:srgbClr val="FFFF00"/>
                </a:solidFill>
                <a:latin typeface="+mn-ea"/>
              </a:rPr>
              <a:t>7.</a:t>
            </a:r>
            <a:r>
              <a:rPr lang="zh-CN" altLang="zh-CN" sz="2400" dirty="0">
                <a:solidFill>
                  <a:srgbClr val="FFFF00"/>
                </a:solidFill>
                <a:latin typeface="+mn-ea"/>
              </a:rPr>
              <a:t>掌握平面弯曲和组合变形分析相关知识；</a:t>
            </a:r>
          </a:p>
          <a:p>
            <a:r>
              <a:rPr lang="en-US" altLang="zh-CN" sz="2400" dirty="0">
                <a:solidFill>
                  <a:srgbClr val="FFFF00"/>
                </a:solidFill>
                <a:latin typeface="+mn-ea"/>
              </a:rPr>
              <a:t>8.</a:t>
            </a:r>
            <a:r>
              <a:rPr lang="zh-CN" altLang="zh-CN" sz="2400" dirty="0">
                <a:solidFill>
                  <a:srgbClr val="FFFF00"/>
                </a:solidFill>
                <a:latin typeface="+mn-ea"/>
              </a:rPr>
              <a:t>通过完成本项目的学习，使学生逐步达成基本杆件简单变形分析的能力。</a:t>
            </a:r>
          </a:p>
        </p:txBody>
      </p:sp>
    </p:spTree>
    <p:extLst>
      <p:ext uri="{BB962C8B-B14F-4D97-AF65-F5344CB8AC3E}">
        <p14:creationId xmlns:p14="http://schemas.microsoft.com/office/powerpoint/2010/main" val="2016725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ppt_x"/>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3"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4084E1A-45AF-FF65-6EBE-7A88F2CD637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86AC6EA-81E2-B67B-2F00-4684A7AE2D2D}"/>
              </a:ext>
            </a:extLst>
          </p:cNvPr>
          <p:cNvSpPr>
            <a:spLocks noGrp="1"/>
          </p:cNvSpPr>
          <p:nvPr>
            <p:ph type="sldNum" sz="quarter" idx="12"/>
          </p:nvPr>
        </p:nvSpPr>
        <p:spPr/>
        <p:txBody>
          <a:bodyPr/>
          <a:lstStyle/>
          <a:p>
            <a:fld id="{49AE70B2-8BF9-45C0-BB95-33D1B9D3A854}" type="slidenum">
              <a:rPr lang="zh-CN" altLang="en-US" smtClean="0"/>
              <a:t>40</a:t>
            </a:fld>
            <a:endParaRPr lang="zh-CN" altLang="en-US"/>
          </a:p>
        </p:txBody>
      </p:sp>
      <p:sp>
        <p:nvSpPr>
          <p:cNvPr id="4" name="矩形 3">
            <a:extLst>
              <a:ext uri="{FF2B5EF4-FFF2-40B4-BE49-F238E27FC236}">
                <a16:creationId xmlns:a16="http://schemas.microsoft.com/office/drawing/2014/main" id="{D7B9EDF0-EE96-4448-C471-E84553912C7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0A59C847-6427-18D5-8EB0-7D0F6C5FD1F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2032C5D7-CB0A-3E84-5A63-A723EC57E750}"/>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26C366A4-3E4D-B7F8-2C9B-9E97559CF09A}"/>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522D6BE-9796-5238-9603-98CAAEC055EA}"/>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3163BF68-0DCC-EA40-9E0C-3D4239B8E03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957BEF5E-3CCB-A11D-2DC6-0DCDF91166E8}"/>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BD24BBF4-E2AD-3703-32B1-2B002272A0BA}"/>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45A2B457-60B4-A223-489B-C0AD1F92B822}"/>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56090146-660B-7C76-8B79-3167202E6106}"/>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7685050-081C-1A48-D5E0-EA96E7C09B72}"/>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4E9D34C-BE1D-412F-5712-B838DED1CED0}"/>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5FC0CB73-5B86-C05A-EA0F-E191744E93B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CAD23170-5A6D-BC6C-54EB-21B82653C515}"/>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A5BEAF88-756D-ADCA-3A52-B6E7846C3C3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A1FE39E3-7BC5-57D3-2AED-DD16F6633E6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4DDAD59C-B8CE-5797-1B8A-5E6D7F76C247}"/>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A718C585-B9D5-768D-53F3-11C5737034A3}"/>
              </a:ext>
            </a:extLst>
          </p:cNvPr>
          <p:cNvSpPr txBox="1"/>
          <p:nvPr/>
        </p:nvSpPr>
        <p:spPr>
          <a:xfrm>
            <a:off x="770460" y="1791054"/>
            <a:ext cx="7147877" cy="3247877"/>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解：先将</a:t>
            </a:r>
            <a:r>
              <a:rPr lang="en-US" altLang="zh-CN" sz="2800" kern="100" dirty="0">
                <a:effectLst/>
                <a:latin typeface="微软雅黑" panose="020B0503020204020204" pitchFamily="34" charset="-122"/>
                <a:ea typeface="微软雅黑" panose="020B0503020204020204" pitchFamily="34" charset="-122"/>
              </a:rPr>
              <a:t>T</a:t>
            </a:r>
            <a:r>
              <a:rPr lang="zh-CN" altLang="zh-CN" sz="2800" kern="100" dirty="0">
                <a:effectLst/>
                <a:latin typeface="微软雅黑" panose="020B0503020204020204" pitchFamily="34" charset="-122"/>
                <a:ea typeface="微软雅黑" panose="020B0503020204020204" pitchFamily="34" charset="-122"/>
              </a:rPr>
              <a:t>分解为互相垂直的两个分力</a:t>
            </a:r>
            <a:r>
              <a:rPr lang="en-US" altLang="zh-CN" sz="2800" kern="100" dirty="0">
                <a:effectLst/>
                <a:latin typeface="微软雅黑" panose="020B0503020204020204" pitchFamily="34" charset="-122"/>
                <a:ea typeface="微软雅黑" panose="020B0503020204020204" pitchFamily="34" charset="-122"/>
              </a:rPr>
              <a:t>T</a:t>
            </a:r>
            <a:r>
              <a:rPr lang="en-US" altLang="zh-CN" sz="2800" kern="100" baseline="-250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T</a:t>
            </a:r>
            <a:r>
              <a:rPr lang="en-US" altLang="zh-CN" sz="2800" kern="100" baseline="-250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，如图</a:t>
            </a:r>
            <a:r>
              <a:rPr lang="en-US" altLang="zh-CN" sz="2800" kern="100" dirty="0">
                <a:effectLst/>
                <a:latin typeface="微软雅黑" panose="020B0503020204020204" pitchFamily="34" charset="-122"/>
                <a:ea typeface="微软雅黑" panose="020B0503020204020204" pitchFamily="34" charset="-122"/>
              </a:rPr>
              <a:t> (b)</a:t>
            </a:r>
            <a:r>
              <a:rPr lang="zh-CN" altLang="zh-CN" sz="2800" kern="100" dirty="0">
                <a:effectLst/>
                <a:latin typeface="微软雅黑" panose="020B0503020204020204" pitchFamily="34" charset="-122"/>
                <a:ea typeface="微软雅黑" panose="020B0503020204020204" pitchFamily="34" charset="-122"/>
              </a:rPr>
              <a:t>所示。根据合力矩定理，有</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M</a:t>
            </a:r>
            <a:r>
              <a:rPr lang="en-US" altLang="zh-CN" sz="2800" kern="100" baseline="-25000" dirty="0">
                <a:effectLst/>
                <a:latin typeface="微软雅黑" panose="020B0503020204020204" pitchFamily="34" charset="-122"/>
                <a:ea typeface="微软雅黑" panose="020B0503020204020204" pitchFamily="34" charset="-122"/>
              </a:rPr>
              <a:t>A</a:t>
            </a:r>
            <a:r>
              <a:rPr lang="en-US" altLang="zh-CN" sz="2800" kern="100" dirty="0">
                <a:effectLst/>
                <a:latin typeface="微软雅黑" panose="020B0503020204020204" pitchFamily="34" charset="-122"/>
                <a:ea typeface="微软雅黑" panose="020B0503020204020204" pitchFamily="34" charset="-122"/>
              </a:rPr>
              <a:t>(T)=M</a:t>
            </a:r>
            <a:r>
              <a:rPr lang="en-US" altLang="zh-CN" sz="2800" kern="100" baseline="-25000" dirty="0">
                <a:effectLst/>
                <a:latin typeface="微软雅黑" panose="020B0503020204020204" pitchFamily="34" charset="-122"/>
                <a:ea typeface="微软雅黑" panose="020B0503020204020204" pitchFamily="34" charset="-122"/>
              </a:rPr>
              <a:t>A</a:t>
            </a:r>
            <a:r>
              <a:rPr lang="en-US" altLang="zh-CN" sz="2800" kern="100" dirty="0">
                <a:effectLst/>
                <a:latin typeface="微软雅黑" panose="020B0503020204020204" pitchFamily="34" charset="-122"/>
                <a:ea typeface="微软雅黑" panose="020B0503020204020204" pitchFamily="34" charset="-122"/>
              </a:rPr>
              <a:t>(T</a:t>
            </a:r>
            <a:r>
              <a:rPr lang="en-US" altLang="zh-CN" sz="2800" kern="100" baseline="-25000" dirty="0">
                <a:effectLst/>
                <a:latin typeface="微软雅黑" panose="020B0503020204020204" pitchFamily="34" charset="-122"/>
                <a:ea typeface="微软雅黑" panose="020B0503020204020204" pitchFamily="34" charset="-122"/>
              </a:rPr>
              <a:t>1</a:t>
            </a:r>
            <a:r>
              <a:rPr lang="en-US" altLang="zh-CN" sz="2800" kern="100" dirty="0">
                <a:effectLst/>
                <a:latin typeface="微软雅黑" panose="020B0503020204020204" pitchFamily="34" charset="-122"/>
                <a:ea typeface="微软雅黑" panose="020B0503020204020204" pitchFamily="34" charset="-122"/>
              </a:rPr>
              <a:t>)+M</a:t>
            </a:r>
            <a:r>
              <a:rPr lang="en-US" altLang="zh-CN" sz="2800" kern="100" baseline="-25000" dirty="0">
                <a:effectLst/>
                <a:latin typeface="微软雅黑" panose="020B0503020204020204" pitchFamily="34" charset="-122"/>
                <a:ea typeface="微软雅黑" panose="020B0503020204020204" pitchFamily="34" charset="-122"/>
              </a:rPr>
              <a:t>A</a:t>
            </a:r>
            <a:r>
              <a:rPr lang="en-US" altLang="zh-CN" sz="2800" kern="100" dirty="0">
                <a:effectLst/>
                <a:latin typeface="微软雅黑" panose="020B0503020204020204" pitchFamily="34" charset="-122"/>
                <a:ea typeface="微软雅黑" panose="020B0503020204020204" pitchFamily="34" charset="-122"/>
              </a:rPr>
              <a:t>(T</a:t>
            </a:r>
            <a:r>
              <a:rPr lang="en-US" altLang="zh-CN" sz="2800" kern="100" baseline="-25000" dirty="0">
                <a:effectLst/>
                <a:latin typeface="微软雅黑" panose="020B0503020204020204" pitchFamily="34" charset="-122"/>
                <a:ea typeface="微软雅黑" panose="020B0503020204020204" pitchFamily="34" charset="-122"/>
              </a:rPr>
              <a:t>2</a:t>
            </a:r>
            <a:r>
              <a:rPr lang="en-US" altLang="zh-CN" sz="2800" kern="100" dirty="0">
                <a:effectLst/>
                <a:latin typeface="微软雅黑" panose="020B0503020204020204" pitchFamily="34" charset="-122"/>
                <a:ea typeface="微软雅黑" panose="020B0503020204020204" pitchFamily="34" charset="-122"/>
              </a:rPr>
              <a:t>)</a:t>
            </a:r>
            <a:endParaRPr lang="zh-CN" altLang="zh-CN" sz="2800" kern="100" dirty="0">
              <a:effectLst/>
              <a:latin typeface="微软雅黑" panose="020B0503020204020204" pitchFamily="34" charset="-122"/>
              <a:ea typeface="微软雅黑" panose="020B0503020204020204" pitchFamily="34" charset="-122"/>
            </a:endParaRPr>
          </a:p>
          <a:p>
            <a:pPr indent="400050" algn="l">
              <a:lnSpc>
                <a:spcPct val="150000"/>
              </a:lnSpc>
            </a:pPr>
            <a:r>
              <a:rPr lang="en-US" altLang="zh-CN" sz="2800" kern="100" dirty="0">
                <a:effectLst/>
                <a:latin typeface="微软雅黑" panose="020B0503020204020204" pitchFamily="34" charset="-122"/>
                <a:ea typeface="微软雅黑" panose="020B0503020204020204" pitchFamily="34" charset="-122"/>
              </a:rPr>
              <a:t>=-T</a:t>
            </a:r>
            <a:r>
              <a:rPr lang="en-US" altLang="zh-CN" sz="2800" kern="100" baseline="-250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2+(-T</a:t>
            </a:r>
            <a:r>
              <a:rPr lang="en-US" altLang="zh-CN" sz="2800" kern="100" baseline="-25000" dirty="0">
                <a:effectLst/>
                <a:latin typeface="微软雅黑" panose="020B0503020204020204" pitchFamily="34" charset="-122"/>
                <a:ea typeface="微软雅黑" panose="020B0503020204020204" pitchFamily="34" charset="-122"/>
              </a:rPr>
              <a:t>2</a:t>
            </a:r>
            <a:r>
              <a:rPr lang="en-US" altLang="zh-CN" sz="2800" kern="100" dirty="0">
                <a:effectLst/>
                <a:latin typeface="微软雅黑" panose="020B0503020204020204" pitchFamily="34" charset="-122"/>
                <a:ea typeface="微软雅黑" panose="020B0503020204020204" pitchFamily="34" charset="-122"/>
              </a:rPr>
              <a:t>×1)=-2Tsin30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-Tcos30</a:t>
            </a:r>
            <a:r>
              <a:rPr lang="zh-CN" altLang="zh-CN" sz="2800" kern="100" dirty="0">
                <a:effectLst/>
                <a:latin typeface="微软雅黑" panose="020B0503020204020204" pitchFamily="34" charset="-122"/>
                <a:ea typeface="微软雅黑" panose="020B0503020204020204" pitchFamily="34" charset="-122"/>
              </a:rPr>
              <a:t>°</a:t>
            </a:r>
          </a:p>
          <a:p>
            <a:pPr indent="400050" algn="l">
              <a:lnSpc>
                <a:spcPct val="150000"/>
              </a:lnSpc>
            </a:pPr>
            <a:r>
              <a:rPr lang="en-US" altLang="zh-CN" sz="2800" kern="100" dirty="0">
                <a:effectLst/>
                <a:latin typeface="微软雅黑" panose="020B0503020204020204" pitchFamily="34" charset="-122"/>
                <a:ea typeface="微软雅黑" panose="020B0503020204020204" pitchFamily="34" charset="-122"/>
              </a:rPr>
              <a:t>=-2×500sin30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-500cos30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=-934(N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a:t>
            </a:r>
          </a:p>
        </p:txBody>
      </p:sp>
      <p:pic>
        <p:nvPicPr>
          <p:cNvPr id="24" name="图片 23">
            <a:extLst>
              <a:ext uri="{FF2B5EF4-FFF2-40B4-BE49-F238E27FC236}">
                <a16:creationId xmlns:a16="http://schemas.microsoft.com/office/drawing/2014/main" id="{46666F2C-0E81-BD5B-A91B-1E588F7DB158}"/>
              </a:ext>
            </a:extLst>
          </p:cNvPr>
          <p:cNvPicPr>
            <a:picLocks noChangeAspect="1"/>
          </p:cNvPicPr>
          <p:nvPr/>
        </p:nvPicPr>
        <p:blipFill>
          <a:blip r:embed="rId18"/>
          <a:stretch>
            <a:fillRect/>
          </a:stretch>
        </p:blipFill>
        <p:spPr>
          <a:xfrm>
            <a:off x="8355325" y="1614546"/>
            <a:ext cx="3222275" cy="3972668"/>
          </a:xfrm>
          <a:prstGeom prst="rect">
            <a:avLst/>
          </a:prstGeom>
        </p:spPr>
      </p:pic>
    </p:spTree>
    <p:extLst>
      <p:ext uri="{BB962C8B-B14F-4D97-AF65-F5344CB8AC3E}">
        <p14:creationId xmlns:p14="http://schemas.microsoft.com/office/powerpoint/2010/main" val="3609371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9DECC0F-0DC3-9448-C472-1C9CE257F9B3}"/>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EE59BDE-96F2-654F-2BB7-A0D3456C52BD}"/>
              </a:ext>
            </a:extLst>
          </p:cNvPr>
          <p:cNvSpPr>
            <a:spLocks noGrp="1"/>
          </p:cNvSpPr>
          <p:nvPr>
            <p:ph type="sldNum" sz="quarter" idx="12"/>
          </p:nvPr>
        </p:nvSpPr>
        <p:spPr/>
        <p:txBody>
          <a:bodyPr/>
          <a:lstStyle/>
          <a:p>
            <a:fld id="{49AE70B2-8BF9-45C0-BB95-33D1B9D3A854}" type="slidenum">
              <a:rPr lang="zh-CN" altLang="en-US" smtClean="0"/>
              <a:t>41</a:t>
            </a:fld>
            <a:endParaRPr lang="zh-CN" altLang="en-US"/>
          </a:p>
        </p:txBody>
      </p:sp>
      <p:sp>
        <p:nvSpPr>
          <p:cNvPr id="4" name="矩形 3">
            <a:extLst>
              <a:ext uri="{FF2B5EF4-FFF2-40B4-BE49-F238E27FC236}">
                <a16:creationId xmlns:a16="http://schemas.microsoft.com/office/drawing/2014/main" id="{05A136F9-2BCA-9D01-E416-F7EEC2105EE4}"/>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7D822D1-E112-17CB-69DC-CDAFA5CE605C}"/>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669BCFE4-4DB9-7C9C-E19C-8FB4EFEC462B}"/>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78241A8-6071-BC50-B61E-9A5AC57940C6}"/>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001AEE4-313A-C044-71E7-A370A41F0FE3}"/>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775D2508-2D82-DFEF-FDBC-E4998B21A81A}"/>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6F6D3F21-8B56-A4BB-739E-B6DCB3BD6C17}"/>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277D4706-69DF-271C-8345-5911B54BB9D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630778DE-7F08-4264-001C-F0DDC612DFE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9A4CB741-A7A4-14EB-F48C-4B2C0F88843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ACA7E835-B228-1EEC-0C7C-7E71F757008B}"/>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4BB4DB54-BFBF-8E99-A0D2-4627E663ED31}"/>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DC56F4C0-3E0A-AB8B-8001-5A26DF77C30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0EAC77A-91E9-B09E-DB22-C94A914E1E7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05E00D00-A281-AA68-3B06-ADD05D2B8236}"/>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9ED44E51-6796-2828-477D-7787B4511D13}"/>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606AE124-A69B-379A-EA92-3EA881CB71BE}"/>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9266E934-AC02-9510-EE6A-D70464B38A56}"/>
              </a:ext>
            </a:extLst>
          </p:cNvPr>
          <p:cNvSpPr txBox="1"/>
          <p:nvPr/>
        </p:nvSpPr>
        <p:spPr>
          <a:xfrm>
            <a:off x="1370013" y="781126"/>
            <a:ext cx="9669462" cy="3247877"/>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力偶及力偶矩</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）力偶</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由两个大小相等、方向相反的平行力组成的力系，称为力偶，记作</a:t>
            </a:r>
            <a:r>
              <a:rPr lang="en-US" altLang="zh-CN" sz="2800" kern="100" dirty="0">
                <a:effectLst/>
                <a:latin typeface="微软雅黑" panose="020B0503020204020204" pitchFamily="34" charset="-122"/>
                <a:ea typeface="微软雅黑" panose="020B0503020204020204" pitchFamily="34" charset="-122"/>
              </a:rPr>
              <a:t>(</a:t>
            </a:r>
            <a:r>
              <a:rPr lang="en-US" altLang="zh-CN" sz="2800" b="1" kern="100" dirty="0">
                <a:effectLst/>
                <a:latin typeface="微软雅黑" panose="020B0503020204020204" pitchFamily="34" charset="-122"/>
                <a:ea typeface="微软雅黑" panose="020B0503020204020204" pitchFamily="34" charset="-122"/>
              </a:rPr>
              <a:t>F</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800" b="1" kern="100" dirty="0">
                <a:effectLst/>
                <a:latin typeface="微软雅黑" panose="020B0503020204020204" pitchFamily="34" charset="-122"/>
                <a:ea typeface="微软雅黑" panose="020B0503020204020204" pitchFamily="34" charset="-122"/>
              </a:rPr>
              <a:t>F'</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。力偶的两力之间的垂直距离</a:t>
            </a:r>
            <a:r>
              <a:rPr lang="en-US" altLang="zh-CN" sz="2800" kern="100" dirty="0">
                <a:effectLst/>
                <a:latin typeface="微软雅黑" panose="020B0503020204020204" pitchFamily="34" charset="-122"/>
                <a:ea typeface="微软雅黑" panose="020B0503020204020204" pitchFamily="34" charset="-122"/>
              </a:rPr>
              <a:t>d</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称为力偶臂，力偶所在的平面称为力偶的作用面。</a:t>
            </a:r>
            <a:endParaRPr lang="zh-CN" altLang="zh-CN" sz="2800" kern="100" dirty="0">
              <a:effectLst/>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10652573-A88D-359B-8B15-1FEF3F866271}"/>
              </a:ext>
            </a:extLst>
          </p:cNvPr>
          <p:cNvPicPr>
            <a:picLocks noChangeAspect="1" noChangeArrowheads="1"/>
          </p:cNvPicPr>
          <p:nvPr/>
        </p:nvPicPr>
        <p:blipFill rotWithShape="1">
          <a:blip r:embed="rId18"/>
          <a:srcRect b="12310"/>
          <a:stretch/>
        </p:blipFill>
        <p:spPr>
          <a:xfrm>
            <a:off x="3312000" y="4134906"/>
            <a:ext cx="6529551" cy="2058399"/>
          </a:xfrm>
          <a:prstGeom prst="rect">
            <a:avLst/>
          </a:prstGeom>
          <a:noFill/>
          <a:ln w="9525">
            <a:noFill/>
            <a:miter lim="800000"/>
            <a:headEnd/>
            <a:tailEnd/>
          </a:ln>
        </p:spPr>
      </p:pic>
    </p:spTree>
    <p:extLst>
      <p:ext uri="{BB962C8B-B14F-4D97-AF65-F5344CB8AC3E}">
        <p14:creationId xmlns:p14="http://schemas.microsoft.com/office/powerpoint/2010/main" val="3865370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DDCAD51-0707-D3CC-ADA6-73C6A80FF508}"/>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B05768DA-C6E0-F331-E086-586B716CD727}"/>
              </a:ext>
            </a:extLst>
          </p:cNvPr>
          <p:cNvSpPr>
            <a:spLocks noGrp="1"/>
          </p:cNvSpPr>
          <p:nvPr>
            <p:ph type="sldNum" sz="quarter" idx="12"/>
          </p:nvPr>
        </p:nvSpPr>
        <p:spPr/>
        <p:txBody>
          <a:bodyPr/>
          <a:lstStyle/>
          <a:p>
            <a:fld id="{49AE70B2-8BF9-45C0-BB95-33D1B9D3A854}" type="slidenum">
              <a:rPr lang="zh-CN" altLang="en-US" smtClean="0"/>
              <a:t>42</a:t>
            </a:fld>
            <a:endParaRPr lang="zh-CN" altLang="en-US"/>
          </a:p>
        </p:txBody>
      </p:sp>
      <p:sp>
        <p:nvSpPr>
          <p:cNvPr id="4" name="矩形 3">
            <a:extLst>
              <a:ext uri="{FF2B5EF4-FFF2-40B4-BE49-F238E27FC236}">
                <a16:creationId xmlns:a16="http://schemas.microsoft.com/office/drawing/2014/main" id="{25A8DD93-2946-C7D6-02FD-FABE137A0984}"/>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19DEF35B-78A1-C65D-DB27-4C700EBC54AB}"/>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D33A7AB7-93C0-6DB7-29BA-026B099EC26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686E27E8-DE9F-D95F-081E-2CCAB2AE162A}"/>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573F9890-C378-E339-1837-95CEC576CEEA}"/>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998A0878-50DC-39DF-8DCB-9AEAE32104F4}"/>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A94AC966-D623-A957-818F-AF7708616D16}"/>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4207F5DB-807C-FAA5-5338-BD0471D635D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BF361961-E1BE-78C7-7FE6-0E996E317B6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2F3DA69A-A59F-82FB-5B7D-C6AA07DE3263}"/>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1028676E-9440-03BA-16B3-58AF7C3D0FB6}"/>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E4F60509-300E-D13B-FB1E-69D06B15E5BE}"/>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26F88F55-8769-24BC-71AA-117AC89B6811}"/>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110FFADB-A7BD-CBE9-42F9-7BD814BBBF25}"/>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38D8A16F-E16C-79E3-B90C-ACDFE932681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65DF8EBA-E745-1846-77E8-284A75E1DDAD}"/>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51255D12-BF7A-7FEE-4B79-44D2528E6A6A}"/>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5ACF1D6C-7BAE-45C5-A152-7E43B68FFC3C}"/>
              </a:ext>
            </a:extLst>
          </p:cNvPr>
          <p:cNvSpPr txBox="1"/>
          <p:nvPr/>
        </p:nvSpPr>
        <p:spPr>
          <a:xfrm>
            <a:off x="962025" y="1094715"/>
            <a:ext cx="6486525" cy="4458849"/>
          </a:xfrm>
          <a:prstGeom prst="rect">
            <a:avLst/>
          </a:prstGeom>
          <a:noFill/>
        </p:spPr>
        <p:txBody>
          <a:bodyPr wrap="square">
            <a:spAutoFit/>
          </a:bodyPr>
          <a:lstStyle/>
          <a:p>
            <a:pPr indent="266700" algn="l">
              <a:lnSpc>
                <a:spcPct val="1500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）力偶矩</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力偶对转动中心的力矩称为力偶矩，用字母</a:t>
            </a:r>
            <a:r>
              <a:rPr lang="en-US" altLang="zh-CN" sz="2400" kern="100" dirty="0">
                <a:effectLst/>
                <a:latin typeface="微软雅黑" panose="020B0503020204020204" pitchFamily="34" charset="-122"/>
                <a:ea typeface="微软雅黑" panose="020B0503020204020204" pitchFamily="34" charset="-122"/>
              </a:rPr>
              <a:t>m</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表示。假定组成力偶的两个力为</a:t>
            </a:r>
            <a:r>
              <a:rPr lang="en-US" altLang="zh-CN" sz="2400" b="1" kern="100" dirty="0">
                <a:effectLst/>
                <a:latin typeface="微软雅黑" panose="020B0503020204020204" pitchFamily="34" charset="-122"/>
                <a:ea typeface="微软雅黑" panose="020B0503020204020204" pitchFamily="34" charset="-122"/>
              </a:rPr>
              <a:t>F</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2400" kern="100" dirty="0">
                <a:effectLst/>
                <a:latin typeface="微软雅黑" panose="020B0503020204020204" pitchFamily="34" charset="-122"/>
                <a:ea typeface="微软雅黑" panose="020B0503020204020204" pitchFamily="34" charset="-122"/>
              </a:rPr>
              <a:t>F'</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，其间距为</a:t>
            </a:r>
            <a:r>
              <a:rPr lang="en-US" altLang="zh-CN" sz="2400" kern="100" dirty="0">
                <a:effectLst/>
                <a:latin typeface="微软雅黑" panose="020B0503020204020204" pitchFamily="34" charset="-122"/>
                <a:ea typeface="微软雅黑" panose="020B0503020204020204" pitchFamily="34" charset="-122"/>
              </a:rPr>
              <a:t>d</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，逆时针转向，</a:t>
            </a:r>
            <a:r>
              <a:rPr lang="zh-CN" altLang="zh-CN" sz="2400" kern="100" dirty="0">
                <a:effectLst/>
                <a:latin typeface="微软雅黑" panose="020B0503020204020204" pitchFamily="34" charset="-122"/>
                <a:ea typeface="微软雅黑" panose="020B0503020204020204" pitchFamily="34" charset="-122"/>
              </a:rPr>
              <a:t>力偶矩的大小应为力偶中两力</a:t>
            </a:r>
            <a:r>
              <a:rPr lang="en-US" altLang="zh-CN" sz="2400" b="1" kern="100" dirty="0">
                <a:effectLst/>
                <a:latin typeface="微软雅黑" panose="020B0503020204020204" pitchFamily="34" charset="-122"/>
                <a:ea typeface="微软雅黑" panose="020B0503020204020204" pitchFamily="34" charset="-122"/>
              </a:rPr>
              <a:t>F</a:t>
            </a:r>
            <a:r>
              <a:rPr lang="zh-CN" altLang="zh-CN" sz="2400" b="1" kern="100" dirty="0">
                <a:effectLst/>
                <a:latin typeface="微软雅黑" panose="020B0503020204020204" pitchFamily="34" charset="-122"/>
                <a:ea typeface="微软雅黑" panose="020B0503020204020204" pitchFamily="34" charset="-122"/>
              </a:rPr>
              <a:t>，</a:t>
            </a:r>
            <a:r>
              <a:rPr lang="en-US" altLang="zh-CN" sz="2400" b="1" kern="100" dirty="0">
                <a:effectLst/>
                <a:latin typeface="微软雅黑" panose="020B0503020204020204" pitchFamily="34" charset="-122"/>
                <a:ea typeface="微软雅黑" panose="020B0503020204020204" pitchFamily="34" charset="-122"/>
              </a:rPr>
              <a:t>F'</a:t>
            </a:r>
            <a:r>
              <a:rPr lang="zh-CN" altLang="zh-CN" sz="2400" kern="100" dirty="0">
                <a:effectLst/>
                <a:latin typeface="微软雅黑" panose="020B0503020204020204" pitchFamily="34" charset="-122"/>
                <a:ea typeface="微软雅黑" panose="020B0503020204020204" pitchFamily="34" charset="-122"/>
              </a:rPr>
              <a:t>分别对转动中心</a:t>
            </a:r>
            <a:r>
              <a:rPr lang="en-US" altLang="zh-CN" sz="2400" kern="100" dirty="0">
                <a:effectLst/>
                <a:latin typeface="微软雅黑" panose="020B0503020204020204" pitchFamily="34" charset="-122"/>
                <a:ea typeface="微软雅黑" panose="020B0503020204020204" pitchFamily="34" charset="-122"/>
              </a:rPr>
              <a:t>O</a:t>
            </a:r>
            <a:r>
              <a:rPr lang="zh-CN" altLang="zh-CN" sz="2400" kern="100" dirty="0">
                <a:effectLst/>
                <a:latin typeface="微软雅黑" panose="020B0503020204020204" pitchFamily="34" charset="-122"/>
                <a:ea typeface="微软雅黑" panose="020B0503020204020204" pitchFamily="34" charset="-122"/>
              </a:rPr>
              <a:t>点力矩的代数和，即图</a:t>
            </a:r>
            <a:r>
              <a:rPr lang="en-US" altLang="zh-CN" sz="2400" kern="100" dirty="0">
                <a:effectLst/>
                <a:latin typeface="微软雅黑" panose="020B0503020204020204" pitchFamily="34" charset="-122"/>
                <a:ea typeface="微软雅黑" panose="020B0503020204020204" pitchFamily="34" charset="-122"/>
              </a:rPr>
              <a:t>3-25</a:t>
            </a:r>
            <a:r>
              <a:rPr lang="zh-CN" altLang="zh-CN" sz="2400" kern="100" dirty="0">
                <a:effectLst/>
                <a:latin typeface="微软雅黑" panose="020B0503020204020204" pitchFamily="34" charset="-122"/>
                <a:ea typeface="微软雅黑" panose="020B0503020204020204" pitchFamily="34" charset="-122"/>
              </a:rPr>
              <a:t>力偶矩的计算</a:t>
            </a:r>
          </a:p>
          <a:p>
            <a:pPr indent="266700" algn="ctr">
              <a:lnSpc>
                <a:spcPct val="150000"/>
              </a:lnSpc>
            </a:pPr>
            <a:r>
              <a:rPr lang="en-US" altLang="zh-CN" sz="2400" kern="100" dirty="0">
                <a:effectLst/>
                <a:latin typeface="微软雅黑" panose="020B0503020204020204" pitchFamily="34" charset="-122"/>
                <a:ea typeface="微软雅黑" panose="020B0503020204020204" pitchFamily="34" charset="-122"/>
              </a:rPr>
              <a:t>m=M</a:t>
            </a:r>
            <a:r>
              <a:rPr lang="en-US" altLang="zh-CN" sz="2400" kern="100" baseline="-25000" dirty="0">
                <a:effectLst/>
                <a:latin typeface="微软雅黑" panose="020B0503020204020204" pitchFamily="34" charset="-122"/>
                <a:ea typeface="微软雅黑" panose="020B0503020204020204" pitchFamily="34" charset="-122"/>
              </a:rPr>
              <a:t>O</a:t>
            </a:r>
            <a:r>
              <a:rPr lang="en-US" altLang="zh-CN" sz="2400" kern="100" dirty="0">
                <a:effectLst/>
                <a:latin typeface="微软雅黑" panose="020B0503020204020204" pitchFamily="34" charset="-122"/>
                <a:ea typeface="微软雅黑" panose="020B0503020204020204" pitchFamily="34" charset="-122"/>
              </a:rPr>
              <a:t>(F')+M</a:t>
            </a:r>
            <a:r>
              <a:rPr lang="en-US" altLang="zh-CN" sz="2400" kern="100" baseline="-25000" dirty="0">
                <a:effectLst/>
                <a:latin typeface="微软雅黑" panose="020B0503020204020204" pitchFamily="34" charset="-122"/>
                <a:ea typeface="微软雅黑" panose="020B0503020204020204" pitchFamily="34" charset="-122"/>
              </a:rPr>
              <a:t>O</a:t>
            </a:r>
            <a:r>
              <a:rPr lang="en-US" altLang="zh-CN" sz="2400" kern="100" dirty="0">
                <a:effectLst/>
                <a:latin typeface="微软雅黑" panose="020B0503020204020204" pitchFamily="34" charset="-122"/>
                <a:ea typeface="微软雅黑" panose="020B0503020204020204" pitchFamily="34" charset="-122"/>
              </a:rPr>
              <a:t>(F)=F'(</a:t>
            </a:r>
            <a:r>
              <a:rPr lang="en-US" altLang="zh-CN" sz="2400" kern="100" dirty="0" err="1">
                <a:effectLst/>
                <a:latin typeface="微软雅黑" panose="020B0503020204020204" pitchFamily="34" charset="-122"/>
                <a:ea typeface="微软雅黑" panose="020B0503020204020204" pitchFamily="34" charset="-122"/>
              </a:rPr>
              <a:t>x+d</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Fx</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因为力</a:t>
            </a:r>
            <a:r>
              <a:rPr lang="en-US" altLang="zh-CN" sz="2400" b="1" kern="100" dirty="0">
                <a:effectLst/>
                <a:latin typeface="微软雅黑" panose="020B0503020204020204" pitchFamily="34" charset="-122"/>
                <a:ea typeface="微软雅黑" panose="020B0503020204020204" pitchFamily="34" charset="-122"/>
              </a:rPr>
              <a:t>F</a:t>
            </a:r>
            <a:r>
              <a:rPr lang="zh-CN" altLang="zh-CN" sz="2400" kern="100" dirty="0">
                <a:effectLst/>
                <a:latin typeface="微软雅黑" panose="020B0503020204020204" pitchFamily="34" charset="-122"/>
                <a:ea typeface="微软雅黑" panose="020B0503020204020204" pitchFamily="34" charset="-122"/>
              </a:rPr>
              <a:t>与</a:t>
            </a:r>
            <a:r>
              <a:rPr lang="en-US" altLang="zh-CN" sz="2400" b="1" kern="100" dirty="0">
                <a:effectLst/>
                <a:latin typeface="微软雅黑" panose="020B0503020204020204" pitchFamily="34" charset="-122"/>
                <a:ea typeface="微软雅黑" panose="020B0503020204020204" pitchFamily="34" charset="-122"/>
              </a:rPr>
              <a:t>F'</a:t>
            </a:r>
            <a:r>
              <a:rPr lang="zh-CN" altLang="zh-CN" sz="2400" kern="100" dirty="0">
                <a:effectLst/>
                <a:latin typeface="微软雅黑" panose="020B0503020204020204" pitchFamily="34" charset="-122"/>
                <a:ea typeface="微软雅黑" panose="020B0503020204020204" pitchFamily="34" charset="-122"/>
              </a:rPr>
              <a:t>大小相等，故上式变为</a:t>
            </a:r>
            <a:r>
              <a:rPr lang="en-US" altLang="zh-CN" sz="2400" kern="100" dirty="0">
                <a:effectLst/>
                <a:latin typeface="微软雅黑" panose="020B0503020204020204" pitchFamily="34" charset="-122"/>
                <a:ea typeface="微软雅黑" panose="020B0503020204020204" pitchFamily="34" charset="-122"/>
              </a:rPr>
              <a:t>m=</a:t>
            </a:r>
            <a:r>
              <a:rPr lang="en-US" altLang="zh-CN" sz="2400" kern="100" dirty="0" err="1">
                <a:effectLst/>
                <a:latin typeface="微软雅黑" panose="020B0503020204020204" pitchFamily="34" charset="-122"/>
                <a:ea typeface="微软雅黑" panose="020B0503020204020204" pitchFamily="34" charset="-122"/>
              </a:rPr>
              <a:t>Fd</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  </a:t>
            </a:r>
            <a:endParaRPr lang="zh-CN" altLang="zh-CN" sz="1800" kern="100" dirty="0">
              <a:effectLst/>
              <a:latin typeface="Times New Roman" panose="02020603050405020304" pitchFamily="18" charset="0"/>
              <a:ea typeface="宋体" panose="02010600030101010101" pitchFamily="2" charset="-122"/>
            </a:endParaRPr>
          </a:p>
        </p:txBody>
      </p:sp>
      <p:pic>
        <p:nvPicPr>
          <p:cNvPr id="23" name="图片 22">
            <a:extLst>
              <a:ext uri="{FF2B5EF4-FFF2-40B4-BE49-F238E27FC236}">
                <a16:creationId xmlns:a16="http://schemas.microsoft.com/office/drawing/2014/main" id="{2EA75F8D-D792-0392-5A62-1AEB292B80F0}"/>
              </a:ext>
            </a:extLst>
          </p:cNvPr>
          <p:cNvPicPr>
            <a:picLocks noChangeAspect="1"/>
          </p:cNvPicPr>
          <p:nvPr/>
        </p:nvPicPr>
        <p:blipFill>
          <a:blip r:embed="rId18"/>
          <a:stretch>
            <a:fillRect/>
          </a:stretch>
        </p:blipFill>
        <p:spPr>
          <a:xfrm>
            <a:off x="8162887" y="1914487"/>
            <a:ext cx="3618863" cy="3618863"/>
          </a:xfrm>
          <a:prstGeom prst="rect">
            <a:avLst/>
          </a:prstGeom>
        </p:spPr>
      </p:pic>
    </p:spTree>
    <p:extLst>
      <p:ext uri="{BB962C8B-B14F-4D97-AF65-F5344CB8AC3E}">
        <p14:creationId xmlns:p14="http://schemas.microsoft.com/office/powerpoint/2010/main" val="174713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0E4ECDD-7470-BF26-5644-1A8ED35AD57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B9A21358-A595-F94C-41EE-304D17B3DD45}"/>
              </a:ext>
            </a:extLst>
          </p:cNvPr>
          <p:cNvSpPr>
            <a:spLocks noGrp="1"/>
          </p:cNvSpPr>
          <p:nvPr>
            <p:ph type="sldNum" sz="quarter" idx="12"/>
          </p:nvPr>
        </p:nvSpPr>
        <p:spPr/>
        <p:txBody>
          <a:bodyPr/>
          <a:lstStyle/>
          <a:p>
            <a:fld id="{49AE70B2-8BF9-45C0-BB95-33D1B9D3A854}" type="slidenum">
              <a:rPr lang="zh-CN" altLang="en-US" smtClean="0"/>
              <a:t>43</a:t>
            </a:fld>
            <a:endParaRPr lang="zh-CN" altLang="en-US"/>
          </a:p>
        </p:txBody>
      </p:sp>
      <p:sp>
        <p:nvSpPr>
          <p:cNvPr id="4" name="矩形 3">
            <a:extLst>
              <a:ext uri="{FF2B5EF4-FFF2-40B4-BE49-F238E27FC236}">
                <a16:creationId xmlns:a16="http://schemas.microsoft.com/office/drawing/2014/main" id="{98B7A733-2426-28BD-B9CB-9F38FA49441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8CAC1211-EE08-F5F8-7DC1-0877522DE367}"/>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1DCCBED2-7716-8BB6-E276-7DD31BCF7740}"/>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8530C561-B62C-5C3B-EB0D-75FBD4918529}"/>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1C6F065-4A9A-03BC-5F47-B5480412664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0CE20EE7-79CC-A4A6-58F6-A44BB5B8725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D5792C78-5615-4B0E-0E62-1892677D813A}"/>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1BC5D690-13AC-3783-BA6F-F62B9981D18E}"/>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8E9845E6-F3F8-C292-F5FC-E22962C3D7DB}"/>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AD702A9C-84DC-E94A-674A-143D2B91C253}"/>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AFB0BE17-B411-92CB-4128-3BEF3DD290D4}"/>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936055C2-6574-8B99-49FD-40E251AD6800}"/>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4022227-693C-D566-39B7-347D2BD8EE1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79E927F3-201E-CCAE-E8CE-D4EC064F7B10}"/>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0B286A60-4A1C-1AB2-586C-B5799BB7422B}"/>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16F03D6B-D325-BB29-0DCE-7CF1E4710B9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14A5CB5-F615-03E8-085E-58B5ADCFFCCE}"/>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9E5FC5BD-E8E2-2BB7-23E3-3E99DA55C721}"/>
              </a:ext>
            </a:extLst>
          </p:cNvPr>
          <p:cNvSpPr txBox="1"/>
          <p:nvPr/>
        </p:nvSpPr>
        <p:spPr>
          <a:xfrm>
            <a:off x="1370013" y="881589"/>
            <a:ext cx="9831387" cy="5833200"/>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力偶对矩心的矩仅与力</a:t>
            </a:r>
            <a:r>
              <a:rPr lang="en-US" altLang="zh-CN" sz="2800" b="1" kern="100" dirty="0">
                <a:effectLst/>
                <a:latin typeface="微软雅黑" panose="020B0503020204020204" pitchFamily="34" charset="-122"/>
                <a:ea typeface="微软雅黑" panose="020B0503020204020204" pitchFamily="34" charset="-122"/>
              </a:rPr>
              <a:t>F</a:t>
            </a:r>
            <a:r>
              <a:rPr lang="zh-CN" altLang="zh-CN" sz="2800" kern="100" dirty="0">
                <a:effectLst/>
                <a:latin typeface="微软雅黑" panose="020B0503020204020204" pitchFamily="34" charset="-122"/>
                <a:ea typeface="微软雅黑" panose="020B0503020204020204" pitchFamily="34" charset="-122"/>
              </a:rPr>
              <a:t>和力偶臂</a:t>
            </a:r>
            <a:r>
              <a:rPr lang="en-US" altLang="zh-CN" sz="2800" kern="100" dirty="0">
                <a:effectLst/>
                <a:latin typeface="微软雅黑" panose="020B0503020204020204" pitchFamily="34" charset="-122"/>
                <a:ea typeface="微软雅黑" panose="020B0503020204020204" pitchFamily="34" charset="-122"/>
              </a:rPr>
              <a:t>d</a:t>
            </a:r>
            <a:r>
              <a:rPr lang="zh-CN" altLang="zh-CN" sz="2800" kern="100" dirty="0">
                <a:effectLst/>
                <a:latin typeface="微软雅黑" panose="020B0503020204020204" pitchFamily="34" charset="-122"/>
                <a:ea typeface="微软雅黑" panose="020B0503020204020204" pitchFamily="34" charset="-122"/>
              </a:rPr>
              <a:t>的大小有关，而与矩心位置无关。即力偶对物体的转动效应仅取决于力偶中力的大小和两力之间的垂直距离（力偶臂）。因此，用乘积</a:t>
            </a:r>
            <a:r>
              <a:rPr lang="en-US" altLang="zh-CN" sz="2800" kern="100" dirty="0" err="1">
                <a:effectLst/>
                <a:latin typeface="微软雅黑" panose="020B0503020204020204" pitchFamily="34" charset="-122"/>
                <a:ea typeface="微软雅黑" panose="020B0503020204020204" pitchFamily="34" charset="-122"/>
              </a:rPr>
              <a:t>Fd</a:t>
            </a:r>
            <a:r>
              <a:rPr lang="zh-CN" altLang="zh-CN" sz="2800" kern="100" dirty="0">
                <a:effectLst/>
                <a:latin typeface="微软雅黑" panose="020B0503020204020204" pitchFamily="34" charset="-122"/>
                <a:ea typeface="微软雅黑" panose="020B0503020204020204" pitchFamily="34" charset="-122"/>
              </a:rPr>
              <a:t>，并冠以适当的正负号来度量力偶对物体的转动效应，以</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表示，称为力偶矩，即</a:t>
            </a:r>
          </a:p>
          <a:p>
            <a:pPr indent="266700" algn="ctr">
              <a:lnSpc>
                <a:spcPct val="150000"/>
              </a:lnSpc>
            </a:pPr>
            <a:r>
              <a:rPr lang="en-US" altLang="zh-CN" sz="2800" kern="100" dirty="0">
                <a:effectLst/>
                <a:latin typeface="微软雅黑" panose="020B0503020204020204" pitchFamily="34" charset="-122"/>
                <a:ea typeface="微软雅黑" panose="020B0503020204020204" pitchFamily="34" charset="-122"/>
              </a:rPr>
              <a:t>m=±</a:t>
            </a:r>
            <a:r>
              <a:rPr lang="en-US" altLang="zh-CN" sz="2800" kern="100" dirty="0" err="1">
                <a:effectLst/>
                <a:latin typeface="微软雅黑" panose="020B0503020204020204" pitchFamily="34" charset="-122"/>
                <a:ea typeface="微软雅黑" panose="020B0503020204020204" pitchFamily="34" charset="-122"/>
              </a:rPr>
              <a:t>Fd</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它是一个代数量，其正、负号的规定是：当力偶逆时针方向转动时为正，顺时针方向转动时为负。力偶矩的单位与力矩的单位相同。</a:t>
            </a:r>
          </a:p>
        </p:txBody>
      </p:sp>
    </p:spTree>
    <p:extLst>
      <p:ext uri="{BB962C8B-B14F-4D97-AF65-F5344CB8AC3E}">
        <p14:creationId xmlns:p14="http://schemas.microsoft.com/office/powerpoint/2010/main" val="2515163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BF619B2-66E7-829F-98AA-86DE7CC78E77}"/>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55C784F7-1B58-AE79-1BE3-3682D4255E35}"/>
              </a:ext>
            </a:extLst>
          </p:cNvPr>
          <p:cNvSpPr>
            <a:spLocks noGrp="1"/>
          </p:cNvSpPr>
          <p:nvPr>
            <p:ph type="sldNum" sz="quarter" idx="12"/>
          </p:nvPr>
        </p:nvSpPr>
        <p:spPr/>
        <p:txBody>
          <a:bodyPr/>
          <a:lstStyle/>
          <a:p>
            <a:fld id="{49AE70B2-8BF9-45C0-BB95-33D1B9D3A854}" type="slidenum">
              <a:rPr lang="zh-CN" altLang="en-US" smtClean="0"/>
              <a:t>44</a:t>
            </a:fld>
            <a:endParaRPr lang="zh-CN" altLang="en-US"/>
          </a:p>
        </p:txBody>
      </p:sp>
      <p:sp>
        <p:nvSpPr>
          <p:cNvPr id="4" name="矩形 3">
            <a:extLst>
              <a:ext uri="{FF2B5EF4-FFF2-40B4-BE49-F238E27FC236}">
                <a16:creationId xmlns:a16="http://schemas.microsoft.com/office/drawing/2014/main" id="{7E9B46D6-BAB0-1767-983A-7678B63697D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5F7FF335-13BE-63A2-FD45-6FF707C88CA9}"/>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A44C4254-4275-7313-44C6-80CADF0CE53E}"/>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72B5B7E4-A020-E1EC-A249-4765569BB24B}"/>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3EA27D1F-CE7D-5590-D8F7-FF48B4C630F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6C24910-5C1E-DFB9-19FD-B845A835DCEC}"/>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2FF2832D-621F-0B8A-54CD-580D744ED4D2}"/>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88177E9-245C-1C75-B165-ED8B75729FE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1AB2A86-FD2B-F881-5411-5B883A37A7E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79CBDAAD-BFF2-0EEF-30F3-5202AEB1F163}"/>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90B63427-31A3-233E-0B5F-A5990DFEE3BC}"/>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FEFE9E00-E4AA-7932-AF4D-6727FE1E7CE4}"/>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7EA4D64-3C64-8A8E-20BD-E9F91E8BDB1D}"/>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645EB073-780D-78A9-FB26-797922665CB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05D3C71A-0DBB-FEAF-39D1-E9A12C8B3ACE}"/>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DEDB65F1-C708-70E6-D705-361F55A4C73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923C242-A19E-E4F7-A776-5FF4C7B76444}"/>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671311F2-2177-7370-056E-1C9F9905A1D7}"/>
              </a:ext>
            </a:extLst>
          </p:cNvPr>
          <p:cNvSpPr txBox="1"/>
          <p:nvPr/>
        </p:nvSpPr>
        <p:spPr>
          <a:xfrm>
            <a:off x="1828799" y="821418"/>
            <a:ext cx="9496425" cy="1955215"/>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）力偶的三要素</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力偶矩的大小、力偶在其作用面内的转向和力偶的作用面这</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个要素，力学中把这</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个要素称为力偶的三要素。</a:t>
            </a:r>
            <a:endParaRPr lang="zh-CN" altLang="zh-CN" sz="2800" kern="100" dirty="0">
              <a:effectLst/>
              <a:latin typeface="微软雅黑" panose="020B0503020204020204" pitchFamily="34" charset="-122"/>
              <a:ea typeface="微软雅黑" panose="020B0503020204020204" pitchFamily="34" charset="-122"/>
            </a:endParaRPr>
          </a:p>
        </p:txBody>
      </p:sp>
      <p:pic>
        <p:nvPicPr>
          <p:cNvPr id="23" name="图片 22">
            <a:extLst>
              <a:ext uri="{FF2B5EF4-FFF2-40B4-BE49-F238E27FC236}">
                <a16:creationId xmlns:a16="http://schemas.microsoft.com/office/drawing/2014/main" id="{0717B425-3CB8-9C04-B4EC-38D1F7C16C3B}"/>
              </a:ext>
            </a:extLst>
          </p:cNvPr>
          <p:cNvPicPr>
            <a:picLocks noChangeAspect="1"/>
          </p:cNvPicPr>
          <p:nvPr/>
        </p:nvPicPr>
        <p:blipFill>
          <a:blip r:embed="rId18"/>
          <a:stretch>
            <a:fillRect/>
          </a:stretch>
        </p:blipFill>
        <p:spPr>
          <a:xfrm>
            <a:off x="3136112" y="3501290"/>
            <a:ext cx="6627510" cy="2530504"/>
          </a:xfrm>
          <a:prstGeom prst="rect">
            <a:avLst/>
          </a:prstGeom>
        </p:spPr>
      </p:pic>
    </p:spTree>
    <p:extLst>
      <p:ext uri="{BB962C8B-B14F-4D97-AF65-F5344CB8AC3E}">
        <p14:creationId xmlns:p14="http://schemas.microsoft.com/office/powerpoint/2010/main" val="2444694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par>
                                <p:cTn id="27" presetID="16" presetClass="entr" presetSubtype="21"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arn(inVertical)">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2EE364A-1F11-18AF-6C4A-5B7874A8587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4D060FF3-6CF1-0682-8188-A52676412D38}"/>
              </a:ext>
            </a:extLst>
          </p:cNvPr>
          <p:cNvSpPr>
            <a:spLocks noGrp="1"/>
          </p:cNvSpPr>
          <p:nvPr>
            <p:ph type="sldNum" sz="quarter" idx="12"/>
          </p:nvPr>
        </p:nvSpPr>
        <p:spPr/>
        <p:txBody>
          <a:bodyPr/>
          <a:lstStyle/>
          <a:p>
            <a:fld id="{49AE70B2-8BF9-45C0-BB95-33D1B9D3A854}" type="slidenum">
              <a:rPr lang="zh-CN" altLang="en-US" smtClean="0"/>
              <a:t>45</a:t>
            </a:fld>
            <a:endParaRPr lang="zh-CN" altLang="en-US"/>
          </a:p>
        </p:txBody>
      </p:sp>
      <p:sp>
        <p:nvSpPr>
          <p:cNvPr id="4" name="矩形 3">
            <a:extLst>
              <a:ext uri="{FF2B5EF4-FFF2-40B4-BE49-F238E27FC236}">
                <a16:creationId xmlns:a16="http://schemas.microsoft.com/office/drawing/2014/main" id="{3D06F478-4731-2542-B282-DAB04C56A9F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DFC74D89-9A7A-6A12-D459-EB110C9C4E3C}"/>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68E2B35F-6043-6992-49ED-8C530610935E}"/>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69E9FA85-95F3-34A6-53B0-92171BE7FA26}"/>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5A751929-0637-700D-4D8E-4B01DC71A35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9FC06CB-217A-7712-96F6-FB2E601DDF9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6DBFAAAB-BB84-C5FA-E47E-682D59008B3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407A639E-C42C-33C4-80C1-B4EC88E63E28}"/>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8444D3A-17C5-3BD1-551B-CB907426749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855BA23C-F5E8-5AC4-A5B6-A21AF9989725}"/>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390E2B75-A8EE-7797-3999-C65EE4BB8696}"/>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97768D97-C1E3-B8C2-31B5-D8B5EDDADE22}"/>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D416999B-F769-439B-7715-025F1D7AEE22}"/>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D498A026-B9E1-EEFA-BC82-A8E45B3374BB}"/>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1A8F668-6968-E860-CF5F-6A14C8D62C40}"/>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3C911566-AEF9-888B-880D-8D222B248F43}"/>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36EA2F3-215C-7500-CAF7-3D5C516AF082}"/>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B75DFA80-21C8-DE1E-AF64-A656854A96CE}"/>
              </a:ext>
            </a:extLst>
          </p:cNvPr>
          <p:cNvSpPr txBox="1"/>
          <p:nvPr/>
        </p:nvSpPr>
        <p:spPr>
          <a:xfrm>
            <a:off x="1407197" y="743088"/>
            <a:ext cx="6096000" cy="5909310"/>
          </a:xfrm>
          <a:prstGeom prst="rect">
            <a:avLst/>
          </a:prstGeom>
          <a:noFill/>
        </p:spPr>
        <p:txBody>
          <a:bodyPr wrap="square">
            <a:spAutoFit/>
          </a:bodyPr>
          <a:lstStyle/>
          <a:p>
            <a:pPr indent="266700" algn="l">
              <a:lnSpc>
                <a:spcPct val="150000"/>
              </a:lnSpc>
            </a:pPr>
            <a:r>
              <a:rPr lang="zh-CN" altLang="zh-CN" sz="2000" kern="100" dirty="0">
                <a:effectLst/>
                <a:latin typeface="微软雅黑" panose="020B0503020204020204" pitchFamily="34" charset="-122"/>
                <a:ea typeface="微软雅黑" panose="020B0503020204020204" pitchFamily="34" charset="-122"/>
              </a:rPr>
              <a:t>（</a:t>
            </a:r>
            <a:r>
              <a:rPr lang="en-US" altLang="zh-CN" sz="2000" kern="100" dirty="0">
                <a:effectLst/>
                <a:latin typeface="微软雅黑" panose="020B0503020204020204" pitchFamily="34" charset="-122"/>
                <a:ea typeface="微软雅黑" panose="020B0503020204020204" pitchFamily="34" charset="-122"/>
              </a:rPr>
              <a:t>4</a:t>
            </a:r>
            <a:r>
              <a:rPr lang="zh-CN" altLang="zh-CN" sz="2000" kern="100" dirty="0">
                <a:effectLst/>
                <a:latin typeface="微软雅黑" panose="020B0503020204020204" pitchFamily="34" charset="-122"/>
                <a:ea typeface="微软雅黑" panose="020B0503020204020204" pitchFamily="34" charset="-122"/>
              </a:rPr>
              <a:t>）力偶的性质</a:t>
            </a:r>
          </a:p>
          <a:p>
            <a:pPr indent="266700" algn="l">
              <a:lnSpc>
                <a:spcPct val="150000"/>
              </a:lnSpc>
            </a:pPr>
            <a:r>
              <a:rPr lang="en-US" altLang="zh-CN" sz="2000" kern="100" dirty="0">
                <a:effectLst/>
                <a:latin typeface="微软雅黑" panose="020B0503020204020204" pitchFamily="34" charset="-122"/>
                <a:ea typeface="微软雅黑" panose="020B0503020204020204" pitchFamily="34" charset="-122"/>
              </a:rPr>
              <a:t>1</a:t>
            </a:r>
            <a:r>
              <a:rPr lang="zh-CN" altLang="zh-CN" sz="2000" kern="100" dirty="0">
                <a:effectLst/>
                <a:latin typeface="微软雅黑" panose="020B0503020204020204" pitchFamily="34" charset="-122"/>
                <a:ea typeface="微软雅黑" panose="020B0503020204020204" pitchFamily="34" charset="-122"/>
              </a:rPr>
              <a:t>）力偶没有合力。因力偶中的两个力等值、反向、平行但不共线，所以这两个力在任一轴上投影的代数和等于零，如图</a:t>
            </a:r>
            <a:r>
              <a:rPr lang="en-US" altLang="zh-CN" sz="2000" kern="100" dirty="0">
                <a:effectLst/>
                <a:latin typeface="微软雅黑" panose="020B0503020204020204" pitchFamily="34" charset="-122"/>
                <a:ea typeface="微软雅黑" panose="020B0503020204020204" pitchFamily="34" charset="-122"/>
              </a:rPr>
              <a:t>3-27</a:t>
            </a:r>
            <a:r>
              <a:rPr lang="zh-CN" altLang="zh-CN" sz="2000" kern="100" dirty="0">
                <a:effectLst/>
                <a:latin typeface="微软雅黑" panose="020B0503020204020204" pitchFamily="34" charset="-122"/>
                <a:ea typeface="微软雅黑" panose="020B0503020204020204" pitchFamily="34" charset="-122"/>
              </a:rPr>
              <a:t>所示。</a:t>
            </a:r>
          </a:p>
          <a:p>
            <a:pPr indent="266700" algn="l">
              <a:lnSpc>
                <a:spcPct val="150000"/>
              </a:lnSpc>
            </a:pPr>
            <a:r>
              <a:rPr lang="en-US" altLang="zh-CN" sz="2000" kern="100" dirty="0">
                <a:effectLst/>
                <a:latin typeface="微软雅黑" panose="020B0503020204020204" pitchFamily="34" charset="-122"/>
                <a:ea typeface="微软雅黑" panose="020B0503020204020204" pitchFamily="34" charset="-122"/>
              </a:rPr>
              <a:t>2</a:t>
            </a:r>
            <a:r>
              <a:rPr lang="zh-CN" altLang="zh-CN" sz="2000" kern="100" dirty="0">
                <a:effectLst/>
                <a:latin typeface="微软雅黑" panose="020B0503020204020204" pitchFamily="34" charset="-122"/>
                <a:ea typeface="微软雅黑" panose="020B0503020204020204" pitchFamily="34" charset="-122"/>
              </a:rPr>
              <a:t>）力偶不能与一个力等效，而只能与另一个力偶等效。同一平面的两个力偶，只要它们的力偶矩大小相等、转动方向相同，则两力偶必等效。</a:t>
            </a:r>
            <a:endParaRPr lang="en-US" altLang="zh-CN" sz="20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000" kern="100" dirty="0">
                <a:effectLst/>
                <a:latin typeface="微软雅黑" panose="020B0503020204020204" pitchFamily="34" charset="-122"/>
                <a:ea typeface="微软雅黑" panose="020B0503020204020204" pitchFamily="34" charset="-122"/>
              </a:rPr>
              <a:t>3)</a:t>
            </a:r>
            <a:r>
              <a:rPr lang="zh-CN" altLang="zh-CN" sz="2000" kern="100" dirty="0">
                <a:effectLst/>
                <a:latin typeface="微软雅黑" panose="020B0503020204020204" pitchFamily="34" charset="-122"/>
                <a:ea typeface="微软雅黑" panose="020B0503020204020204" pitchFamily="34" charset="-122"/>
              </a:rPr>
              <a:t>力偶的可移性：力偶在其作用面内可任意移动，而不改变它对物体的作用效果。</a:t>
            </a:r>
          </a:p>
          <a:p>
            <a:pPr indent="266700" algn="l">
              <a:lnSpc>
                <a:spcPct val="150000"/>
              </a:lnSpc>
            </a:pPr>
            <a:r>
              <a:rPr lang="en-US" altLang="zh-CN" sz="2000" kern="100" dirty="0">
                <a:effectLst/>
                <a:latin typeface="微软雅黑" panose="020B0503020204020204" pitchFamily="34" charset="-122"/>
                <a:ea typeface="微软雅黑" panose="020B0503020204020204" pitchFamily="34" charset="-122"/>
              </a:rPr>
              <a:t>4</a:t>
            </a:r>
            <a:r>
              <a:rPr lang="zh-CN" altLang="zh-CN" sz="2000" kern="100" dirty="0">
                <a:effectLst/>
                <a:latin typeface="微软雅黑" panose="020B0503020204020204" pitchFamily="34" charset="-122"/>
                <a:ea typeface="微软雅黑" panose="020B0503020204020204" pitchFamily="34" charset="-122"/>
              </a:rPr>
              <a:t>）只要力偶矩的大小和转动方向不变，可同时改变力的大小和力偶臂的长短，而不改变力偶对物体的作用效果。</a:t>
            </a:r>
          </a:p>
          <a:p>
            <a:pPr indent="266700" algn="l"/>
            <a:endParaRPr lang="zh-CN" altLang="zh-CN" sz="1800" kern="100" dirty="0">
              <a:effectLst/>
              <a:latin typeface="Times New Roman" panose="02020603050405020304" pitchFamily="18" charset="0"/>
              <a:ea typeface="宋体" panose="02010600030101010101" pitchFamily="2" charset="-122"/>
            </a:endParaRPr>
          </a:p>
        </p:txBody>
      </p:sp>
      <p:pic>
        <p:nvPicPr>
          <p:cNvPr id="23" name="图片 22">
            <a:extLst>
              <a:ext uri="{FF2B5EF4-FFF2-40B4-BE49-F238E27FC236}">
                <a16:creationId xmlns:a16="http://schemas.microsoft.com/office/drawing/2014/main" id="{E6C8F9B7-F404-EA68-D8E8-324CEA33D124}"/>
              </a:ext>
            </a:extLst>
          </p:cNvPr>
          <p:cNvPicPr>
            <a:picLocks noChangeAspect="1"/>
          </p:cNvPicPr>
          <p:nvPr/>
        </p:nvPicPr>
        <p:blipFill>
          <a:blip r:embed="rId18"/>
          <a:stretch>
            <a:fillRect/>
          </a:stretch>
        </p:blipFill>
        <p:spPr>
          <a:xfrm>
            <a:off x="7802030" y="2046683"/>
            <a:ext cx="3941240" cy="3302119"/>
          </a:xfrm>
          <a:prstGeom prst="rect">
            <a:avLst/>
          </a:prstGeom>
        </p:spPr>
      </p:pic>
    </p:spTree>
    <p:extLst>
      <p:ext uri="{BB962C8B-B14F-4D97-AF65-F5344CB8AC3E}">
        <p14:creationId xmlns:p14="http://schemas.microsoft.com/office/powerpoint/2010/main" val="2644995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79DF0A-00E7-37B1-E470-2ED845AF2402}"/>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F1F774F1-48A3-CD6D-909E-E145A764EF89}"/>
              </a:ext>
            </a:extLst>
          </p:cNvPr>
          <p:cNvSpPr>
            <a:spLocks noGrp="1"/>
          </p:cNvSpPr>
          <p:nvPr>
            <p:ph type="sldNum" sz="quarter" idx="12"/>
          </p:nvPr>
        </p:nvSpPr>
        <p:spPr/>
        <p:txBody>
          <a:bodyPr/>
          <a:lstStyle/>
          <a:p>
            <a:fld id="{49AE70B2-8BF9-45C0-BB95-33D1B9D3A854}" type="slidenum">
              <a:rPr lang="zh-CN" altLang="en-US" smtClean="0"/>
              <a:t>46</a:t>
            </a:fld>
            <a:endParaRPr lang="zh-CN" altLang="en-US"/>
          </a:p>
        </p:txBody>
      </p:sp>
      <p:sp>
        <p:nvSpPr>
          <p:cNvPr id="4" name="矩形 3">
            <a:extLst>
              <a:ext uri="{FF2B5EF4-FFF2-40B4-BE49-F238E27FC236}">
                <a16:creationId xmlns:a16="http://schemas.microsoft.com/office/drawing/2014/main" id="{8DD19A0A-8D9B-0ECB-3F8A-BF6C93A2BD81}"/>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182E1B76-7CCF-3F95-7B7F-2ABF480E8FD1}"/>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A8F14737-43B0-1628-9937-517970B966EF}"/>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0E918A4D-6B00-94A0-3521-FB18EC1A4EB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38BB86D5-1ACD-24A7-F2C4-5C97A74FB360}"/>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0749F722-37FD-B01A-5189-A937936FC03A}"/>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3C725252-5CCB-C651-4A95-372B3C16E8B9}"/>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AD2BAA3F-2E2D-505A-CDE0-F12175DBBB2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D8BB6DF8-1DA2-3B04-8D1F-B45B3BBA10A6}"/>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8C08A504-A144-8CFD-8AD4-FCDE2E0FFAF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6A89B7C2-7DD7-F396-F93A-5A204C206FA6}"/>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2FDD4BD-0809-6F2D-698D-8B55E2B0A7CB}"/>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45B56806-E016-D877-4E41-6297E9950DDC}"/>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973AA84E-DA09-CD3F-855F-74532468DB33}"/>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239589DC-9664-B217-86E3-43EED7D7A107}"/>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96D2FDFB-E24C-A717-71EC-B4DD54C199D1}"/>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4FB56ED2-1136-AA79-0BE9-1494DE675A2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23E8A9CF-FF88-BD1D-B01B-C5ED8456CCF6}"/>
              </a:ext>
            </a:extLst>
          </p:cNvPr>
          <p:cNvSpPr txBox="1"/>
          <p:nvPr/>
        </p:nvSpPr>
        <p:spPr>
          <a:xfrm>
            <a:off x="1076325" y="929270"/>
            <a:ext cx="10501275" cy="5833200"/>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平面力偶系的合成与平衡</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作用于物体同一平面内的一组力偶称为</a:t>
            </a:r>
            <a:r>
              <a:rPr lang="zh-CN" altLang="zh-CN" sz="2800" kern="100" dirty="0">
                <a:solidFill>
                  <a:srgbClr val="FF0000"/>
                </a:solidFill>
                <a:effectLst/>
                <a:latin typeface="微软雅黑" panose="020B0503020204020204" pitchFamily="34" charset="-122"/>
                <a:ea typeface="微软雅黑" panose="020B0503020204020204" pitchFamily="34" charset="-122"/>
              </a:rPr>
              <a:t>平面力偶系</a:t>
            </a:r>
            <a:r>
              <a:rPr lang="zh-CN" altLang="zh-CN" sz="2800" kern="100" dirty="0">
                <a:effectLst/>
                <a:latin typeface="微软雅黑" panose="020B0503020204020204" pitchFamily="34" charset="-122"/>
                <a:ea typeface="微软雅黑" panose="020B0503020204020204" pitchFamily="34" charset="-122"/>
              </a:rPr>
              <a:t>。平面力偶系可以合成为一个合力偶，此合力偶之矩等于原力偶系中各力偶之矩的代数和。用</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表示合力偶矩，则合力偶矩的代数式为</a:t>
            </a:r>
          </a:p>
          <a:p>
            <a:pPr indent="266700" algn="ctr">
              <a:lnSpc>
                <a:spcPct val="150000"/>
              </a:lnSpc>
            </a:pPr>
            <a:r>
              <a:rPr lang="en-US" altLang="zh-CN" sz="2800" kern="100" dirty="0">
                <a:effectLst/>
                <a:latin typeface="微软雅黑" panose="020B0503020204020204" pitchFamily="34" charset="-122"/>
                <a:ea typeface="微软雅黑" panose="020B0503020204020204" pitchFamily="34" charset="-122"/>
              </a:rPr>
              <a:t>M=m</a:t>
            </a:r>
            <a:r>
              <a:rPr lang="en-US" altLang="zh-CN" sz="2800" kern="100" baseline="-25000" dirty="0">
                <a:effectLst/>
                <a:latin typeface="微软雅黑" panose="020B0503020204020204" pitchFamily="34" charset="-122"/>
                <a:ea typeface="微软雅黑" panose="020B0503020204020204" pitchFamily="34" charset="-122"/>
              </a:rPr>
              <a:t>1</a:t>
            </a:r>
            <a:r>
              <a:rPr lang="en-US" altLang="zh-CN" sz="2800" kern="100" dirty="0">
                <a:effectLst/>
                <a:latin typeface="微软雅黑" panose="020B0503020204020204" pitchFamily="34" charset="-122"/>
                <a:ea typeface="微软雅黑" panose="020B0503020204020204" pitchFamily="34" charset="-122"/>
              </a:rPr>
              <a:t>+m</a:t>
            </a:r>
            <a:r>
              <a:rPr lang="en-US" altLang="zh-CN" sz="2800" kern="100" baseline="-25000" dirty="0">
                <a:effectLst/>
                <a:latin typeface="微软雅黑" panose="020B0503020204020204" pitchFamily="34" charset="-122"/>
                <a:ea typeface="微软雅黑" panose="020B0503020204020204" pitchFamily="34" charset="-122"/>
              </a:rPr>
              <a:t>2</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a:t>
            </a:r>
            <a:r>
              <a:rPr lang="en-US" altLang="zh-CN" sz="2800" kern="100" dirty="0" err="1">
                <a:effectLst/>
                <a:latin typeface="微软雅黑" panose="020B0503020204020204" pitchFamily="34" charset="-122"/>
                <a:ea typeface="微软雅黑" panose="020B0503020204020204" pitchFamily="34" charset="-122"/>
              </a:rPr>
              <a:t>m</a:t>
            </a:r>
            <a:r>
              <a:rPr lang="en-US" altLang="zh-CN" sz="2800" kern="100" baseline="-25000" dirty="0" err="1">
                <a:effectLst/>
                <a:latin typeface="微软雅黑" panose="020B0503020204020204" pitchFamily="34" charset="-122"/>
                <a:ea typeface="微软雅黑" panose="020B0503020204020204" pitchFamily="34" charset="-122"/>
              </a:rPr>
              <a:t>n</a:t>
            </a:r>
            <a:r>
              <a:rPr lang="en-US" altLang="zh-CN" sz="2800" kern="100" dirty="0">
                <a:effectLst/>
                <a:latin typeface="微软雅黑" panose="020B0503020204020204" pitchFamily="34" charset="-122"/>
                <a:ea typeface="微软雅黑" panose="020B0503020204020204" pitchFamily="34" charset="-122"/>
              </a:rPr>
              <a:t>=</a:t>
            </a:r>
            <a:r>
              <a:rPr lang="en-US" altLang="zh-CN" sz="2800" kern="100" dirty="0" err="1">
                <a:effectLst/>
                <a:latin typeface="微软雅黑" panose="020B0503020204020204" pitchFamily="34" charset="-122"/>
                <a:ea typeface="微软雅黑" panose="020B0503020204020204" pitchFamily="34" charset="-122"/>
              </a:rPr>
              <a:t>Σm</a:t>
            </a:r>
            <a:r>
              <a:rPr lang="en-US" altLang="zh-CN" sz="2800" kern="100" baseline="-25000" dirty="0" err="1">
                <a:effectLst/>
                <a:latin typeface="微软雅黑" panose="020B0503020204020204" pitchFamily="34" charset="-122"/>
                <a:ea typeface="微软雅黑" panose="020B0503020204020204" pitchFamily="34" charset="-122"/>
              </a:rPr>
              <a:t>i</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           (3-10)</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当平面力偶系的合力偶矩等于零时，则力偶系对物体的转动效应为零，物体处于平衡状态。因此</a:t>
            </a:r>
            <a:r>
              <a:rPr lang="zh-CN" altLang="zh-CN" sz="2800" kern="100" dirty="0">
                <a:solidFill>
                  <a:srgbClr val="FF0000"/>
                </a:solidFill>
                <a:effectLst/>
                <a:latin typeface="微软雅黑" panose="020B0503020204020204" pitchFamily="34" charset="-122"/>
                <a:ea typeface="微软雅黑" panose="020B0503020204020204" pitchFamily="34" charset="-122"/>
              </a:rPr>
              <a:t>平面力偶系平衡的充要条件是力偶系中各力偶矩的代数和等于零</a:t>
            </a:r>
            <a:r>
              <a:rPr lang="zh-CN" altLang="zh-CN" sz="2800" kern="100" dirty="0">
                <a:effectLst/>
                <a:latin typeface="微软雅黑" panose="020B0503020204020204" pitchFamily="34" charset="-122"/>
                <a:ea typeface="微软雅黑" panose="020B0503020204020204" pitchFamily="34" charset="-122"/>
              </a:rPr>
              <a:t>，即</a:t>
            </a:r>
          </a:p>
          <a:p>
            <a:pPr indent="266700" algn="ctr">
              <a:lnSpc>
                <a:spcPct val="150000"/>
              </a:lnSpc>
            </a:pPr>
            <a:r>
              <a:rPr lang="en-US" altLang="zh-CN" sz="2800" kern="100" dirty="0" err="1">
                <a:effectLst/>
                <a:latin typeface="微软雅黑" panose="020B0503020204020204" pitchFamily="34" charset="-122"/>
                <a:ea typeface="微软雅黑" panose="020B0503020204020204" pitchFamily="34" charset="-122"/>
              </a:rPr>
              <a:t>Σm</a:t>
            </a:r>
            <a:r>
              <a:rPr lang="en-US" altLang="zh-CN" sz="2800" kern="100" baseline="-25000" dirty="0" err="1">
                <a:effectLst/>
                <a:latin typeface="微软雅黑" panose="020B0503020204020204" pitchFamily="34" charset="-122"/>
                <a:ea typeface="微软雅黑" panose="020B0503020204020204" pitchFamily="34" charset="-122"/>
              </a:rPr>
              <a:t>i</a:t>
            </a:r>
            <a:r>
              <a:rPr lang="en-US" altLang="zh-CN" sz="2800" kern="100" dirty="0">
                <a:effectLst/>
                <a:latin typeface="微软雅黑" panose="020B0503020204020204" pitchFamily="34" charset="-122"/>
                <a:ea typeface="微软雅黑" panose="020B0503020204020204" pitchFamily="34" charset="-122"/>
              </a:rPr>
              <a:t>=0</a:t>
            </a:r>
            <a:r>
              <a:rPr lang="zh-CN" altLang="zh-CN" sz="2800" kern="100" dirty="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559995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0E41565-6A18-B2B3-EF29-B34E3740D4D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B3C974EC-5695-B9D9-03A0-1334E52E5E06}"/>
              </a:ext>
            </a:extLst>
          </p:cNvPr>
          <p:cNvSpPr>
            <a:spLocks noGrp="1"/>
          </p:cNvSpPr>
          <p:nvPr>
            <p:ph type="sldNum" sz="quarter" idx="12"/>
          </p:nvPr>
        </p:nvSpPr>
        <p:spPr/>
        <p:txBody>
          <a:bodyPr/>
          <a:lstStyle/>
          <a:p>
            <a:fld id="{49AE70B2-8BF9-45C0-BB95-33D1B9D3A854}" type="slidenum">
              <a:rPr lang="zh-CN" altLang="en-US" smtClean="0"/>
              <a:t>47</a:t>
            </a:fld>
            <a:endParaRPr lang="zh-CN" altLang="en-US"/>
          </a:p>
        </p:txBody>
      </p:sp>
      <p:sp>
        <p:nvSpPr>
          <p:cNvPr id="4" name="矩形 3">
            <a:extLst>
              <a:ext uri="{FF2B5EF4-FFF2-40B4-BE49-F238E27FC236}">
                <a16:creationId xmlns:a16="http://schemas.microsoft.com/office/drawing/2014/main" id="{C3560DB0-E197-23B5-5A1E-F5D1F5A638C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74FCFFE9-4D97-8223-357C-2C91628D01CD}"/>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0585A2C2-7FBE-1DDC-5D48-19F762372E1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494AD341-B45F-F2F1-F9C9-9300D80A1727}"/>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DF13EF94-C14F-48C3-75BD-4F99485F0DE1}"/>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79C080AB-B85C-EBF3-0F0B-B9BB84A1BFE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41F0884F-B9B3-13AA-6A6A-54328C2BD082}"/>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8311B9C-A5F3-67AA-4A3B-C95F1AFAF65B}"/>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3155D839-7129-56E6-155B-826B320E72FB}"/>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CF3393C1-EEAD-1D37-1980-16C8BF61058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FB602D51-40A5-A031-E846-78ED48519EFF}"/>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9A04600B-125F-0DCE-4318-9CAE7ED0B611}"/>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1193B674-9673-E234-73A2-73DBD3A5FFD2}"/>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0B0B9D6E-2615-35EB-4CCB-B016BA7CE6EA}"/>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1B6FCF79-D4A4-D9DE-D85B-6B74A5F1B2C3}"/>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9BE54526-74CD-F61A-FEB6-E619A26B653E}"/>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FA35DEA3-3861-A082-6498-F92DA25B5D48}"/>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92AE57DA-0379-17BE-0E03-F8A737019D1A}"/>
              </a:ext>
            </a:extLst>
          </p:cNvPr>
          <p:cNvSpPr txBox="1"/>
          <p:nvPr/>
        </p:nvSpPr>
        <p:spPr>
          <a:xfrm>
            <a:off x="666828" y="851933"/>
            <a:ext cx="8258175" cy="4893647"/>
          </a:xfrm>
          <a:prstGeom prst="rect">
            <a:avLst/>
          </a:prstGeom>
          <a:noFill/>
        </p:spPr>
        <p:txBody>
          <a:bodyPr wrap="square">
            <a:spAutoFit/>
          </a:bodyPr>
          <a:lstStyle/>
          <a:p>
            <a:pPr indent="266700" algn="l"/>
            <a:r>
              <a:rPr lang="zh-CN" altLang="zh-CN" sz="2400" kern="100" dirty="0">
                <a:effectLst/>
                <a:latin typeface="微软雅黑" panose="020B0503020204020204" pitchFamily="34" charset="-122"/>
                <a:ea typeface="微软雅黑" panose="020B0503020204020204" pitchFamily="34" charset="-122"/>
              </a:rPr>
              <a:t>例</a:t>
            </a:r>
            <a:r>
              <a:rPr lang="en-US" altLang="zh-CN" sz="2400" kern="100" dirty="0">
                <a:effectLst/>
                <a:latin typeface="微软雅黑" panose="020B0503020204020204" pitchFamily="34" charset="-122"/>
                <a:ea typeface="微软雅黑" panose="020B0503020204020204" pitchFamily="34" charset="-122"/>
              </a:rPr>
              <a:t>3-8 </a:t>
            </a:r>
            <a:r>
              <a:rPr lang="zh-CN" altLang="zh-CN" sz="2400" kern="100" dirty="0">
                <a:effectLst/>
                <a:latin typeface="微软雅黑" panose="020B0503020204020204" pitchFamily="34" charset="-122"/>
                <a:ea typeface="微软雅黑" panose="020B0503020204020204" pitchFamily="34" charset="-122"/>
              </a:rPr>
              <a:t>联轴器上有</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个均匀分布在同一圆周上的螺栓</a:t>
            </a:r>
            <a:r>
              <a:rPr lang="en-US" altLang="zh-CN" sz="2400" kern="100" dirty="0">
                <a:effectLst/>
                <a:latin typeface="微软雅黑" panose="020B0503020204020204" pitchFamily="34" charset="-122"/>
                <a:ea typeface="微软雅黑" panose="020B0503020204020204" pitchFamily="34" charset="-122"/>
              </a:rPr>
              <a:t>A</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B</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C</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D</a:t>
            </a:r>
            <a:r>
              <a:rPr lang="zh-CN" altLang="zh-CN" sz="2400" kern="100" dirty="0">
                <a:effectLst/>
                <a:latin typeface="微软雅黑" panose="020B0503020204020204" pitchFamily="34" charset="-122"/>
                <a:ea typeface="微软雅黑" panose="020B0503020204020204" pitchFamily="34" charset="-122"/>
              </a:rPr>
              <a:t>，该圆周的直径</a:t>
            </a:r>
            <a:r>
              <a:rPr lang="en-US" altLang="zh-CN" sz="2400" kern="100" dirty="0">
                <a:effectLst/>
                <a:latin typeface="微软雅黑" panose="020B0503020204020204" pitchFamily="34" charset="-122"/>
                <a:ea typeface="微软雅黑" panose="020B0503020204020204" pitchFamily="34" charset="-122"/>
              </a:rPr>
              <a:t>AC=BD=200mm</a:t>
            </a:r>
            <a:r>
              <a:rPr lang="zh-CN" altLang="zh-CN" sz="2400" kern="100" dirty="0">
                <a:effectLst/>
                <a:latin typeface="微软雅黑" panose="020B0503020204020204" pitchFamily="34" charset="-122"/>
                <a:ea typeface="微软雅黑" panose="020B0503020204020204" pitchFamily="34" charset="-122"/>
              </a:rPr>
              <a:t>。电动机传给联轴器的力偶矩</a:t>
            </a:r>
            <a:r>
              <a:rPr lang="en-US" altLang="zh-CN" sz="2400" kern="100" dirty="0">
                <a:effectLst/>
                <a:latin typeface="微软雅黑" panose="020B0503020204020204" pitchFamily="34" charset="-122"/>
                <a:ea typeface="微软雅黑" panose="020B0503020204020204" pitchFamily="34" charset="-122"/>
              </a:rPr>
              <a:t>m=5kN</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m</a:t>
            </a:r>
            <a:r>
              <a:rPr lang="zh-CN" altLang="zh-CN" sz="2400" kern="100" dirty="0">
                <a:effectLst/>
                <a:latin typeface="微软雅黑" panose="020B0503020204020204" pitchFamily="34" charset="-122"/>
                <a:ea typeface="微软雅黑" panose="020B0503020204020204" pitchFamily="34" charset="-122"/>
              </a:rPr>
              <a:t>，试求每个螺栓的受力。</a:t>
            </a:r>
          </a:p>
          <a:p>
            <a:pPr indent="266700" algn="l"/>
            <a:r>
              <a:rPr lang="zh-CN" altLang="zh-CN" sz="2400" kern="100" dirty="0">
                <a:effectLst/>
                <a:latin typeface="微软雅黑" panose="020B0503020204020204" pitchFamily="34" charset="-122"/>
                <a:ea typeface="微软雅黑" panose="020B0503020204020204" pitchFamily="34" charset="-122"/>
              </a:rPr>
              <a:t>解：（</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）作用在联轴器上的力为电动机施加的力偶，每个螺栓反力的方向如图中所示。因</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个螺栓受力均匀，则</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1</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2</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3</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4</a:t>
            </a:r>
            <a:r>
              <a:rPr lang="en-US" altLang="zh-CN" sz="2400" kern="100" dirty="0">
                <a:effectLst/>
                <a:latin typeface="微软雅黑" panose="020B0503020204020204" pitchFamily="34" charset="-122"/>
                <a:ea typeface="微软雅黑" panose="020B0503020204020204" pitchFamily="34" charset="-122"/>
              </a:rPr>
              <a:t>=F</a:t>
            </a:r>
            <a:r>
              <a:rPr lang="zh-CN" altLang="zh-CN" sz="2400" kern="100" dirty="0">
                <a:effectLst/>
                <a:latin typeface="微软雅黑" panose="020B0503020204020204" pitchFamily="34" charset="-122"/>
                <a:ea typeface="微软雅黑" panose="020B0503020204020204" pitchFamily="34" charset="-122"/>
              </a:rPr>
              <a:t>，此</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力组成两个力偶（平面力偶系）。</a:t>
            </a:r>
          </a:p>
          <a:p>
            <a:pPr indent="266700" algn="l"/>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）列平衡方程。联轴器等速转动时，平面力偶系平衡。故</a:t>
            </a:r>
          </a:p>
          <a:p>
            <a:pPr indent="266700" algn="ctr"/>
            <a:r>
              <a:rPr lang="en-US" altLang="zh-CN" sz="2400" kern="100" dirty="0" err="1">
                <a:effectLst/>
                <a:latin typeface="微软雅黑" panose="020B0503020204020204" pitchFamily="34" charset="-122"/>
                <a:ea typeface="微软雅黑" panose="020B0503020204020204" pitchFamily="34" charset="-122"/>
              </a:rPr>
              <a:t>Σm</a:t>
            </a:r>
            <a:r>
              <a:rPr lang="en-US" altLang="zh-CN" sz="2400" kern="100" dirty="0">
                <a:effectLst/>
                <a:latin typeface="微软雅黑" panose="020B0503020204020204" pitchFamily="34" charset="-122"/>
                <a:ea typeface="微软雅黑" panose="020B0503020204020204" pitchFamily="34" charset="-122"/>
              </a:rPr>
              <a:t>=0</a:t>
            </a:r>
            <a:r>
              <a:rPr lang="zh-CN" altLang="zh-CN" sz="2400" kern="100" dirty="0">
                <a:effectLst/>
                <a:latin typeface="微软雅黑" panose="020B0503020204020204" pitchFamily="34" charset="-122"/>
                <a:ea typeface="微软雅黑" panose="020B0503020204020204" pitchFamily="34" charset="-122"/>
              </a:rPr>
              <a:t>。</a:t>
            </a:r>
          </a:p>
          <a:p>
            <a:pPr indent="266700" algn="l"/>
            <a:r>
              <a:rPr lang="zh-CN" altLang="zh-CN" sz="2400" kern="100" dirty="0">
                <a:effectLst/>
                <a:latin typeface="微软雅黑" panose="020B0503020204020204" pitchFamily="34" charset="-122"/>
                <a:ea typeface="微软雅黑" panose="020B0503020204020204" pitchFamily="34" charset="-122"/>
              </a:rPr>
              <a:t>即</a:t>
            </a:r>
            <a:r>
              <a:rPr lang="en-US" altLang="zh-CN" sz="2400" kern="100" dirty="0">
                <a:effectLst/>
                <a:latin typeface="微软雅黑" panose="020B0503020204020204" pitchFamily="34" charset="-122"/>
                <a:ea typeface="微软雅黑" panose="020B0503020204020204" pitchFamily="34" charset="-122"/>
              </a:rPr>
              <a:t>m-F</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AC-F</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BD=O</a:t>
            </a:r>
            <a:r>
              <a:rPr lang="zh-CN" altLang="zh-CN" sz="2400" kern="100" dirty="0">
                <a:effectLst/>
                <a:latin typeface="微软雅黑" panose="020B0503020204020204" pitchFamily="34" charset="-122"/>
                <a:ea typeface="微软雅黑" panose="020B0503020204020204" pitchFamily="34" charset="-122"/>
              </a:rPr>
              <a:t>。因为</a:t>
            </a:r>
            <a:r>
              <a:rPr lang="en-US" altLang="zh-CN" sz="2400" kern="100" dirty="0">
                <a:effectLst/>
                <a:latin typeface="微软雅黑" panose="020B0503020204020204" pitchFamily="34" charset="-122"/>
                <a:ea typeface="微软雅黑" panose="020B0503020204020204" pitchFamily="34" charset="-122"/>
              </a:rPr>
              <a:t>AC=ED</a:t>
            </a:r>
            <a:r>
              <a:rPr lang="zh-CN" altLang="zh-CN" sz="2400" kern="100" dirty="0">
                <a:effectLst/>
                <a:latin typeface="微软雅黑" panose="020B0503020204020204" pitchFamily="34" charset="-122"/>
                <a:ea typeface="微软雅黑" panose="020B0503020204020204" pitchFamily="34" charset="-122"/>
              </a:rPr>
              <a:t>，故</a:t>
            </a:r>
          </a:p>
          <a:p>
            <a:pPr indent="266700" algn="l"/>
            <a:r>
              <a:rPr lang="en-US" altLang="zh-CN" sz="2400" kern="100" dirty="0">
                <a:effectLst/>
                <a:latin typeface="微软雅黑" panose="020B0503020204020204" pitchFamily="34" charset="-122"/>
                <a:ea typeface="微软雅黑" panose="020B0503020204020204" pitchFamily="34" charset="-122"/>
              </a:rPr>
              <a:t>F=m/2AC=5/(2</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0.2)=12.5(</a:t>
            </a:r>
            <a:r>
              <a:rPr lang="en-US" altLang="zh-CN" sz="2400" kern="100" dirty="0" err="1">
                <a:effectLst/>
                <a:latin typeface="微软雅黑" panose="020B0503020204020204" pitchFamily="34" charset="-122"/>
                <a:ea typeface="微软雅黑" panose="020B0503020204020204" pitchFamily="34" charset="-122"/>
              </a:rPr>
              <a:t>kN</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a:t>
            </a:r>
          </a:p>
          <a:p>
            <a:pPr indent="266700" algn="l"/>
            <a:r>
              <a:rPr lang="zh-CN" altLang="zh-CN" sz="2400" kern="100" dirty="0">
                <a:effectLst/>
                <a:latin typeface="微软雅黑" panose="020B0503020204020204" pitchFamily="34" charset="-122"/>
                <a:ea typeface="微软雅黑" panose="020B0503020204020204" pitchFamily="34" charset="-122"/>
              </a:rPr>
              <a:t>即每个螺栓受力均为</a:t>
            </a:r>
            <a:r>
              <a:rPr lang="en-US" altLang="zh-CN" sz="2400" kern="100" dirty="0">
                <a:effectLst/>
                <a:latin typeface="微软雅黑" panose="020B0503020204020204" pitchFamily="34" charset="-122"/>
                <a:ea typeface="微软雅黑" panose="020B0503020204020204" pitchFamily="34" charset="-122"/>
              </a:rPr>
              <a:t>12.5kN</a:t>
            </a:r>
            <a:r>
              <a:rPr lang="zh-CN" altLang="zh-CN" sz="2400" kern="100" dirty="0">
                <a:effectLst/>
                <a:latin typeface="微软雅黑" panose="020B0503020204020204" pitchFamily="34" charset="-122"/>
                <a:ea typeface="微软雅黑" panose="020B0503020204020204" pitchFamily="34" charset="-122"/>
              </a:rPr>
              <a:t>，其方向分别与</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的方向相反。</a:t>
            </a:r>
          </a:p>
        </p:txBody>
      </p:sp>
      <p:pic>
        <p:nvPicPr>
          <p:cNvPr id="23" name="图片 22">
            <a:extLst>
              <a:ext uri="{FF2B5EF4-FFF2-40B4-BE49-F238E27FC236}">
                <a16:creationId xmlns:a16="http://schemas.microsoft.com/office/drawing/2014/main" id="{56AA3879-782D-32E1-164B-BE53709264C9}"/>
              </a:ext>
            </a:extLst>
          </p:cNvPr>
          <p:cNvPicPr>
            <a:picLocks noChangeAspect="1"/>
          </p:cNvPicPr>
          <p:nvPr/>
        </p:nvPicPr>
        <p:blipFill>
          <a:blip r:embed="rId18"/>
          <a:stretch>
            <a:fillRect/>
          </a:stretch>
        </p:blipFill>
        <p:spPr>
          <a:xfrm>
            <a:off x="8827169" y="1225337"/>
            <a:ext cx="3221956" cy="3648963"/>
          </a:xfrm>
          <a:prstGeom prst="rect">
            <a:avLst/>
          </a:prstGeom>
        </p:spPr>
      </p:pic>
    </p:spTree>
    <p:extLst>
      <p:ext uri="{BB962C8B-B14F-4D97-AF65-F5344CB8AC3E}">
        <p14:creationId xmlns:p14="http://schemas.microsoft.com/office/powerpoint/2010/main" val="1486327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C732DF8-4BBB-F6F0-15B4-18CF4AA5C80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D6E34296-91D0-79B6-348F-CDEC89E4807D}"/>
              </a:ext>
            </a:extLst>
          </p:cNvPr>
          <p:cNvSpPr>
            <a:spLocks noGrp="1"/>
          </p:cNvSpPr>
          <p:nvPr>
            <p:ph type="sldNum" sz="quarter" idx="12"/>
          </p:nvPr>
        </p:nvSpPr>
        <p:spPr/>
        <p:txBody>
          <a:bodyPr/>
          <a:lstStyle/>
          <a:p>
            <a:fld id="{49AE70B2-8BF9-45C0-BB95-33D1B9D3A854}" type="slidenum">
              <a:rPr lang="zh-CN" altLang="en-US" smtClean="0"/>
              <a:t>48</a:t>
            </a:fld>
            <a:endParaRPr lang="zh-CN" altLang="en-US"/>
          </a:p>
        </p:txBody>
      </p:sp>
      <p:sp>
        <p:nvSpPr>
          <p:cNvPr id="4" name="矩形 3">
            <a:extLst>
              <a:ext uri="{FF2B5EF4-FFF2-40B4-BE49-F238E27FC236}">
                <a16:creationId xmlns:a16="http://schemas.microsoft.com/office/drawing/2014/main" id="{E9CD6A84-2228-778F-E45C-0C630F33EF2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03AAC285-5BEF-E2A7-D215-734514025ED7}"/>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C6BDC00F-5E17-65DD-E340-DBD77A861E88}"/>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918328E2-7498-DE25-352A-7BC4FBF9B66A}"/>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A722E46-5A65-F275-638B-9B1CC657CC4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E85A8E72-67D9-C0E6-9D4F-66FBE065BD22}"/>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807FD7BB-836A-0A3A-B84A-631FD83F00E6}"/>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5CAA9DB4-A1BB-9338-169A-04D0A2DA104A}"/>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E52CC7E5-8465-BB72-3863-61FBC40348D6}"/>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E81F8FB6-35D3-1BA3-66D5-276FD4038EA6}"/>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27EF9D64-22B3-3D15-83D8-1F4E294CF276}"/>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br>
            <a:b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br>
            <a:endPar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sym typeface="+mn-lt"/>
            </a:endParaRPr>
          </a:p>
        </p:txBody>
      </p:sp>
      <p:grpSp>
        <p:nvGrpSpPr>
          <p:cNvPr id="15" name="组合 14">
            <a:extLst>
              <a:ext uri="{FF2B5EF4-FFF2-40B4-BE49-F238E27FC236}">
                <a16:creationId xmlns:a16="http://schemas.microsoft.com/office/drawing/2014/main" id="{D499C942-5F36-92E6-AFBC-997C38638E8E}"/>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890EEF6F-BDD9-C3DA-B39C-B521FF5879BC}"/>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D5E436DF-B29D-9D72-EC75-17F1BA536AB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205B3391-4CF6-A0D7-0751-6FDBBCA2DC16}"/>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AD04BB2F-57BD-5B07-3BA8-07A6F965445A}"/>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D4F7A949-AC7B-3B34-4C64-8298175BFF83}"/>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任务目标</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532B7C78-2E12-3C10-28CB-E29FB28232C2}"/>
              </a:ext>
            </a:extLst>
          </p:cNvPr>
          <p:cNvSpPr txBox="1"/>
          <p:nvPr/>
        </p:nvSpPr>
        <p:spPr>
          <a:xfrm>
            <a:off x="1981200" y="1628686"/>
            <a:ext cx="8743950" cy="2601546"/>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能够对杆件进行拉伸、压缩的应力、强度、变形的简单计算；</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能够对圆轴进行扭转变形进行简单的计算；</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3.</a:t>
            </a:r>
            <a:r>
              <a:rPr lang="zh-CN" altLang="zh-CN" sz="2800" kern="100" dirty="0">
                <a:effectLst/>
                <a:latin typeface="微软雅黑" panose="020B0503020204020204" pitchFamily="34" charset="-122"/>
                <a:ea typeface="微软雅黑" panose="020B0503020204020204" pitchFamily="34" charset="-122"/>
              </a:rPr>
              <a:t>能够对梁弯曲组合变形等进行分析和简单计算。</a:t>
            </a:r>
          </a:p>
        </p:txBody>
      </p:sp>
    </p:spTree>
    <p:extLst>
      <p:ext uri="{BB962C8B-B14F-4D97-AF65-F5344CB8AC3E}">
        <p14:creationId xmlns:p14="http://schemas.microsoft.com/office/powerpoint/2010/main" val="410179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E680A2F-DF58-2BF5-5A16-A9E809E332E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F10F9C9C-93BD-7271-E718-151C1D555929}"/>
              </a:ext>
            </a:extLst>
          </p:cNvPr>
          <p:cNvSpPr>
            <a:spLocks noGrp="1"/>
          </p:cNvSpPr>
          <p:nvPr>
            <p:ph type="sldNum" sz="quarter" idx="12"/>
          </p:nvPr>
        </p:nvSpPr>
        <p:spPr/>
        <p:txBody>
          <a:bodyPr/>
          <a:lstStyle/>
          <a:p>
            <a:fld id="{49AE70B2-8BF9-45C0-BB95-33D1B9D3A854}" type="slidenum">
              <a:rPr lang="zh-CN" altLang="en-US" smtClean="0"/>
              <a:t>49</a:t>
            </a:fld>
            <a:endParaRPr lang="zh-CN" altLang="en-US"/>
          </a:p>
        </p:txBody>
      </p:sp>
      <p:sp>
        <p:nvSpPr>
          <p:cNvPr id="4" name="矩形 3">
            <a:extLst>
              <a:ext uri="{FF2B5EF4-FFF2-40B4-BE49-F238E27FC236}">
                <a16:creationId xmlns:a16="http://schemas.microsoft.com/office/drawing/2014/main" id="{02CF423A-DF82-E0A3-BFC2-216B8B16471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F8EAB45-D247-9B47-642F-4D963525EDF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7DA348F1-562F-1157-5F9F-A4F5AFA96921}"/>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09B3F306-20C0-B468-CA82-DE14B364EE13}"/>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4B551657-F1CB-AFBD-3847-2817DB3DB11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6370349F-2A1E-D5AF-0C40-7146B1FE4D9F}"/>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503A1825-3D7E-B65C-15DD-67ACBB4CE333}"/>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04BD6731-C2EE-2382-2596-1494A0709925}"/>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E47FC410-F615-A53A-AB02-0FD6619F46B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DE10D3A1-FEF2-0E50-76FB-FC0B6BD06EB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BD0386A-0B13-B06C-3223-36B94C29E66D}"/>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41016DE8-1F9A-77CC-543C-883E2736D5C0}"/>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F81D1EDA-7459-F879-5EAA-115C1DBE226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0DC7B401-325A-02F4-530B-8D7619C64BDB}"/>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8F0FD4D1-5E06-D28E-DA2A-3D57580A7198}"/>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3CFD8E2E-5CE0-86DD-58DA-21F0D03C4B7A}"/>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8042CEC6-4ACB-8B0F-9BA5-630FFA0F1F3B}"/>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CB2485F5-2B43-C8DC-2576-F9077AD87536}"/>
              </a:ext>
            </a:extLst>
          </p:cNvPr>
          <p:cNvSpPr txBox="1"/>
          <p:nvPr/>
        </p:nvSpPr>
        <p:spPr>
          <a:xfrm>
            <a:off x="1636049" y="842809"/>
            <a:ext cx="9689175" cy="5186869"/>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一、构件承载能力概述</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构件的承载能力</a:t>
            </a:r>
          </a:p>
          <a:p>
            <a:pPr indent="266700" algn="l">
              <a:lnSpc>
                <a:spcPct val="150000"/>
              </a:lnSpc>
            </a:pPr>
            <a:r>
              <a:rPr lang="zh-CN" altLang="zh-CN" sz="2800" kern="100" dirty="0">
                <a:solidFill>
                  <a:srgbClr val="FF0000"/>
                </a:solidFill>
                <a:latin typeface="微软雅黑" panose="020B0503020204020204" pitchFamily="34" charset="-122"/>
                <a:ea typeface="微软雅黑" panose="020B0503020204020204" pitchFamily="34" charset="-122"/>
              </a:rPr>
              <a:t>（</a:t>
            </a:r>
            <a:r>
              <a:rPr lang="en-US" altLang="zh-CN" sz="2800" kern="100" dirty="0">
                <a:solidFill>
                  <a:srgbClr val="FF0000"/>
                </a:solidFill>
                <a:latin typeface="微软雅黑" panose="020B0503020204020204" pitchFamily="34" charset="-122"/>
                <a:ea typeface="微软雅黑" panose="020B0503020204020204" pitchFamily="34" charset="-122"/>
              </a:rPr>
              <a:t>1</a:t>
            </a:r>
            <a:r>
              <a:rPr lang="zh-CN" altLang="zh-CN" sz="2800" kern="100" dirty="0">
                <a:solidFill>
                  <a:srgbClr val="FF0000"/>
                </a:solidFill>
                <a:latin typeface="微软雅黑" panose="020B0503020204020204" pitchFamily="34" charset="-122"/>
                <a:ea typeface="微软雅黑" panose="020B0503020204020204" pitchFamily="34" charset="-122"/>
              </a:rPr>
              <a:t>）强度。</a:t>
            </a:r>
            <a:r>
              <a:rPr lang="zh-CN" altLang="zh-CN" sz="2800" kern="100" dirty="0">
                <a:effectLst/>
                <a:latin typeface="微软雅黑" panose="020B0503020204020204" pitchFamily="34" charset="-122"/>
                <a:ea typeface="微软雅黑" panose="020B0503020204020204" pitchFamily="34" charset="-122"/>
              </a:rPr>
              <a:t>强度就是构件在载荷作用下抵抗破坏的能力。</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zh-CN" altLang="zh-CN" sz="2800" kern="100" dirty="0">
                <a:solidFill>
                  <a:srgbClr val="FF0000"/>
                </a:solidFill>
                <a:latin typeface="微软雅黑" panose="020B0503020204020204" pitchFamily="34" charset="-122"/>
                <a:ea typeface="微软雅黑" panose="020B0503020204020204" pitchFamily="34" charset="-122"/>
              </a:rPr>
              <a:t>（</a:t>
            </a:r>
            <a:r>
              <a:rPr lang="en-US" altLang="zh-CN" sz="2800" kern="100" dirty="0">
                <a:solidFill>
                  <a:srgbClr val="FF0000"/>
                </a:solidFill>
                <a:latin typeface="微软雅黑" panose="020B0503020204020204" pitchFamily="34" charset="-122"/>
                <a:ea typeface="微软雅黑" panose="020B0503020204020204" pitchFamily="34" charset="-122"/>
              </a:rPr>
              <a:t>2</a:t>
            </a:r>
            <a:r>
              <a:rPr lang="zh-CN" altLang="zh-CN" sz="2800" kern="100" dirty="0">
                <a:solidFill>
                  <a:srgbClr val="FF0000"/>
                </a:solidFill>
                <a:latin typeface="微软雅黑" panose="020B0503020204020204" pitchFamily="34" charset="-122"/>
                <a:ea typeface="微软雅黑" panose="020B0503020204020204" pitchFamily="34" charset="-122"/>
              </a:rPr>
              <a:t>）刚度。</a:t>
            </a:r>
            <a:r>
              <a:rPr lang="zh-CN" altLang="zh-CN" sz="2800" kern="100" dirty="0">
                <a:effectLst/>
                <a:latin typeface="微软雅黑" panose="020B0503020204020204" pitchFamily="34" charset="-122"/>
                <a:ea typeface="微软雅黑" panose="020B0503020204020204" pitchFamily="34" charset="-122"/>
              </a:rPr>
              <a:t>刚度是构件在外力作用下抵抗变形的能力。保证构件在载荷作用下，不产生影响其正常工作的变形。</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zh-CN" altLang="zh-CN" sz="2800" kern="100" dirty="0">
                <a:solidFill>
                  <a:srgbClr val="FF0000"/>
                </a:solidFill>
                <a:effectLst/>
                <a:latin typeface="微软雅黑" panose="020B0503020204020204" pitchFamily="34" charset="-122"/>
                <a:ea typeface="微软雅黑" panose="020B0503020204020204" pitchFamily="34" charset="-122"/>
              </a:rPr>
              <a:t>（</a:t>
            </a:r>
            <a:r>
              <a:rPr lang="en-US" altLang="zh-CN" sz="2800" kern="100" dirty="0">
                <a:solidFill>
                  <a:srgbClr val="FF0000"/>
                </a:solidFill>
                <a:effectLst/>
                <a:latin typeface="微软雅黑" panose="020B0503020204020204" pitchFamily="34" charset="-122"/>
                <a:ea typeface="微软雅黑" panose="020B0503020204020204" pitchFamily="34" charset="-122"/>
              </a:rPr>
              <a:t>3</a:t>
            </a:r>
            <a:r>
              <a:rPr lang="zh-CN" altLang="zh-CN" sz="2800" kern="100" dirty="0">
                <a:solidFill>
                  <a:srgbClr val="FF0000"/>
                </a:solidFill>
                <a:effectLst/>
                <a:latin typeface="微软雅黑" panose="020B0503020204020204" pitchFamily="34" charset="-122"/>
                <a:ea typeface="微软雅黑" panose="020B0503020204020204" pitchFamily="34" charset="-122"/>
              </a:rPr>
              <a:t>）稳定性。</a:t>
            </a:r>
            <a:r>
              <a:rPr lang="zh-CN" altLang="zh-CN" sz="2800" kern="100" dirty="0">
                <a:effectLst/>
                <a:latin typeface="微软雅黑" panose="020B0503020204020204" pitchFamily="34" charset="-122"/>
                <a:ea typeface="微软雅黑" panose="020B0503020204020204" pitchFamily="34" charset="-122"/>
              </a:rPr>
              <a:t>稳定性是细长压杆能够维持原有直线平衡状态的能力。当细长直杆所受轴向压力达到某一临界值时，会突然变弯（称为失稳），或由此折断，丧失工作能力。</a:t>
            </a:r>
          </a:p>
        </p:txBody>
      </p:sp>
    </p:spTree>
    <p:extLst>
      <p:ext uri="{BB962C8B-B14F-4D97-AF65-F5344CB8AC3E}">
        <p14:creationId xmlns:p14="http://schemas.microsoft.com/office/powerpoint/2010/main" val="1491022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30F081B-FAA3-58DB-75AE-17BF0F9D03E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AB04621A-CECF-1B1D-4BC2-1E780B0CB1D4}"/>
              </a:ext>
            </a:extLst>
          </p:cNvPr>
          <p:cNvSpPr>
            <a:spLocks noGrp="1"/>
          </p:cNvSpPr>
          <p:nvPr>
            <p:ph type="sldNum" sz="quarter" idx="12"/>
          </p:nvPr>
        </p:nvSpPr>
        <p:spPr/>
        <p:txBody>
          <a:bodyPr/>
          <a:lstStyle/>
          <a:p>
            <a:fld id="{49AE70B2-8BF9-45C0-BB95-33D1B9D3A854}" type="slidenum">
              <a:rPr lang="zh-CN" altLang="en-US" smtClean="0"/>
              <a:t>5</a:t>
            </a:fld>
            <a:endParaRPr lang="zh-CN" altLang="en-US"/>
          </a:p>
        </p:txBody>
      </p:sp>
      <p:sp>
        <p:nvSpPr>
          <p:cNvPr id="4" name="矩形 3">
            <a:extLst>
              <a:ext uri="{FF2B5EF4-FFF2-40B4-BE49-F238E27FC236}">
                <a16:creationId xmlns:a16="http://schemas.microsoft.com/office/drawing/2014/main" id="{98D2EAFE-768F-A968-A293-A99C3C86033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8A22EE3-4B76-B81A-3B20-D7CBB2300661}"/>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4E1CEE70-BEBA-D4D0-8BC8-790B12EB534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2EBB7342-4B06-5642-62B6-863C54D2C0A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C4E9227F-798D-0D11-B806-549E728086D8}"/>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68E81390-667C-E61E-2254-A3EF00AC398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1FD0AFDE-DD2D-4CB3-4780-47A8E5F863A8}"/>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06453A6C-FD52-63AB-E79F-0B499AA772E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CC395C9-2CA1-85F6-9BE7-E2E8B85F29D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6BE68BAE-5787-CCE6-70E9-AC6FCA43C2C7}"/>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E2368FB2-3EF6-A5CF-EE5D-1F1E5932E75C}"/>
              </a:ext>
            </a:extLst>
          </p:cNvPr>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构件基本变形受力分析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AED52996-9211-46A2-69A1-C82E7E504AC5}"/>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10D822D3-AE8E-A093-DA7C-415768436A4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B6B92CE-34BA-9AAC-5737-6C4A4FB9057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4A5D74A8-5BE2-EDE8-7BAE-661DAC9569A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1E600D31-81EF-C3E4-8EF7-875C28BC4A8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E82A7D6A-C1C7-4B2C-7220-8F2D5D9EF10F}"/>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任务目标</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E5A7F5C2-B891-728B-7C50-6D12FC5D0EC4}"/>
              </a:ext>
            </a:extLst>
          </p:cNvPr>
          <p:cNvSpPr txBox="1"/>
          <p:nvPr/>
        </p:nvSpPr>
        <p:spPr>
          <a:xfrm>
            <a:off x="1924050" y="1094715"/>
            <a:ext cx="9258299" cy="3894208"/>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在工程上能够选用合适的约束；</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能够正确分析刚体受力、并绘制其受力图；</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3.</a:t>
            </a:r>
            <a:r>
              <a:rPr lang="zh-CN" altLang="zh-CN" sz="2800" kern="100" dirty="0">
                <a:effectLst/>
                <a:latin typeface="微软雅黑" panose="020B0503020204020204" pitchFamily="34" charset="-122"/>
                <a:ea typeface="微软雅黑" panose="020B0503020204020204" pitchFamily="34" charset="-122"/>
              </a:rPr>
              <a:t>在工程上能够正确使用平面汇交力系的平衡条件，进行构件的受力分析；</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4.</a:t>
            </a:r>
            <a:r>
              <a:rPr lang="zh-CN" altLang="zh-CN" sz="2800" kern="100" dirty="0">
                <a:effectLst/>
                <a:latin typeface="微软雅黑" panose="020B0503020204020204" pitchFamily="34" charset="-122"/>
                <a:ea typeface="微软雅黑" panose="020B0503020204020204" pitchFamily="34" charset="-122"/>
              </a:rPr>
              <a:t>在工程上合理利用平面力偶的平衡条件，进行构件的受力分析及机构的设计等。</a:t>
            </a:r>
          </a:p>
        </p:txBody>
      </p:sp>
    </p:spTree>
    <p:extLst>
      <p:ext uri="{BB962C8B-B14F-4D97-AF65-F5344CB8AC3E}">
        <p14:creationId xmlns:p14="http://schemas.microsoft.com/office/powerpoint/2010/main" val="369311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1BDC6D9-4CB5-A54D-4BD9-8F1776B0561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4C2F85D-CDA1-904D-6956-C3846598E5AC}"/>
              </a:ext>
            </a:extLst>
          </p:cNvPr>
          <p:cNvSpPr>
            <a:spLocks noGrp="1"/>
          </p:cNvSpPr>
          <p:nvPr>
            <p:ph type="sldNum" sz="quarter" idx="12"/>
          </p:nvPr>
        </p:nvSpPr>
        <p:spPr/>
        <p:txBody>
          <a:bodyPr/>
          <a:lstStyle/>
          <a:p>
            <a:fld id="{49AE70B2-8BF9-45C0-BB95-33D1B9D3A854}" type="slidenum">
              <a:rPr lang="zh-CN" altLang="en-US" smtClean="0"/>
              <a:t>50</a:t>
            </a:fld>
            <a:endParaRPr lang="zh-CN" altLang="en-US"/>
          </a:p>
        </p:txBody>
      </p:sp>
      <p:sp>
        <p:nvSpPr>
          <p:cNvPr id="4" name="矩形 3">
            <a:extLst>
              <a:ext uri="{FF2B5EF4-FFF2-40B4-BE49-F238E27FC236}">
                <a16:creationId xmlns:a16="http://schemas.microsoft.com/office/drawing/2014/main" id="{03E50E5E-0C9D-A62A-9248-7A8E58EC5A7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54A6E5E4-D5C4-5D5D-555C-AC1EDDA3D640}"/>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4A90CC7C-649C-CB31-EC69-34E5F250C322}"/>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0D99C99B-FA61-54E9-C9B6-1C6C2C32CA6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FE3125F8-7FBE-E7A9-4B56-062D5E73E1B8}"/>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E0DE4BE4-9228-4FA8-1CE2-E3A26A7B8F3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97E0C369-04A3-F87E-0E9A-E8CFCF6E2345}"/>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1C1A4F19-26CB-75F0-1BA4-B19245EEF9D3}"/>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8541E318-B78E-9F34-646C-CB0F269DAD7E}"/>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B062BD12-D018-EA99-B502-54C854093684}"/>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AD4202E5-B8BC-C487-73F3-CDAA59323D41}"/>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95F80B12-994C-0B97-C964-BCB797F14BC3}"/>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0AAD2CF-79DF-B745-70DE-F60DB8843888}"/>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CCABD70F-6BC6-089C-99A8-239FA26637A5}"/>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878FEC9E-40B4-ECD2-4FF2-6AC82A49857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5D935998-0573-1C35-40EF-2E0941989146}"/>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DAC80A3E-4A46-F90C-BBCA-6DB5FF021615}"/>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50E25E22-4D5D-AFFF-12E6-F03CB3DF9486}"/>
              </a:ext>
            </a:extLst>
          </p:cNvPr>
          <p:cNvSpPr txBox="1"/>
          <p:nvPr/>
        </p:nvSpPr>
        <p:spPr>
          <a:xfrm>
            <a:off x="1407197" y="889844"/>
            <a:ext cx="10080791" cy="3539430"/>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构件变形</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在工程实际中，这种不变形的构件（刚体）是不存在的，而把构件抽象为变形体，称之为变形固体</a:t>
            </a:r>
            <a:r>
              <a:rPr lang="zh-CN" altLang="en-US"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杆件是最常见、最基本的一种构件。所谓杆件，就是指其长度尺寸远大于其他两个方向的尺寸的构件。大量的工程构件都可以简化为杆件。</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对于杆件来说，其受载后产生的基本变形形式有轴向拉伸与压缩、剪切与挤压、扭转和弯曲。</a:t>
            </a:r>
          </a:p>
        </p:txBody>
      </p:sp>
      <p:pic>
        <p:nvPicPr>
          <p:cNvPr id="23" name="图片 22">
            <a:extLst>
              <a:ext uri="{FF2B5EF4-FFF2-40B4-BE49-F238E27FC236}">
                <a16:creationId xmlns:a16="http://schemas.microsoft.com/office/drawing/2014/main" id="{0FFC8135-9907-D489-ABFF-D009C7B036AC}"/>
              </a:ext>
            </a:extLst>
          </p:cNvPr>
          <p:cNvPicPr>
            <a:picLocks noChangeAspect="1"/>
          </p:cNvPicPr>
          <p:nvPr/>
        </p:nvPicPr>
        <p:blipFill>
          <a:blip r:embed="rId18"/>
          <a:stretch>
            <a:fillRect/>
          </a:stretch>
        </p:blipFill>
        <p:spPr>
          <a:xfrm>
            <a:off x="1864606" y="4492497"/>
            <a:ext cx="8746359" cy="2009802"/>
          </a:xfrm>
          <a:prstGeom prst="rect">
            <a:avLst/>
          </a:prstGeom>
        </p:spPr>
      </p:pic>
    </p:spTree>
    <p:extLst>
      <p:ext uri="{BB962C8B-B14F-4D97-AF65-F5344CB8AC3E}">
        <p14:creationId xmlns:p14="http://schemas.microsoft.com/office/powerpoint/2010/main" val="3329751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ED3474D-345E-7849-A337-503FC7BF6DCD}"/>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76211EC4-D40C-2DCD-5855-8540AC99F49A}"/>
              </a:ext>
            </a:extLst>
          </p:cNvPr>
          <p:cNvSpPr>
            <a:spLocks noGrp="1"/>
          </p:cNvSpPr>
          <p:nvPr>
            <p:ph type="sldNum" sz="quarter" idx="12"/>
          </p:nvPr>
        </p:nvSpPr>
        <p:spPr/>
        <p:txBody>
          <a:bodyPr/>
          <a:lstStyle/>
          <a:p>
            <a:fld id="{49AE70B2-8BF9-45C0-BB95-33D1B9D3A854}" type="slidenum">
              <a:rPr lang="zh-CN" altLang="en-US" smtClean="0"/>
              <a:t>51</a:t>
            </a:fld>
            <a:endParaRPr lang="zh-CN" altLang="en-US"/>
          </a:p>
        </p:txBody>
      </p:sp>
      <p:sp>
        <p:nvSpPr>
          <p:cNvPr id="4" name="矩形 3">
            <a:extLst>
              <a:ext uri="{FF2B5EF4-FFF2-40B4-BE49-F238E27FC236}">
                <a16:creationId xmlns:a16="http://schemas.microsoft.com/office/drawing/2014/main" id="{30608C8C-FEA5-A589-72C2-FD99AA6A80B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8A7D05BE-EDB7-2F18-A3F6-1C32FCB596CF}"/>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CD48BF97-CAF2-4F2D-E039-B3ED66DF0EDF}"/>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C53E3EBC-8526-E297-141A-E7BD4D2D29B4}"/>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62DD807C-3BAC-A4B6-0979-AF00C847625F}"/>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B5067218-9897-8168-9776-070A5AF59CB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BD3C1358-134D-5E71-919F-9D4D5B5B1955}"/>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61FEF457-C6A7-35AD-A3EC-B70555920192}"/>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C72C6C2-C8CB-8BF7-016C-B37B88F00824}"/>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73E111E8-B1AB-BD6E-38A0-A3898ADD502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89D5A7C-3744-EC3E-76C1-2612AD035919}"/>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29E3C306-7075-6DA7-A886-7C83BE6CCE8E}"/>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2422FF46-F129-191C-419F-911354923B6E}"/>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FBFCE116-D255-A758-3A38-27C7F016C230}"/>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245B73D1-C1A7-94E7-E3F6-FAB614340457}"/>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A9D5B15-5CFE-5BED-D82A-E1329ED96C7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DC27A763-F843-F66B-658E-A7DD6D6A2BA3}"/>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CC27828D-3AAF-F443-CEA5-C947F0CFF394}"/>
              </a:ext>
            </a:extLst>
          </p:cNvPr>
          <p:cNvSpPr txBox="1"/>
          <p:nvPr/>
        </p:nvSpPr>
        <p:spPr>
          <a:xfrm>
            <a:off x="1302798" y="743088"/>
            <a:ext cx="10374312" cy="2243050"/>
          </a:xfrm>
          <a:prstGeom prst="rect">
            <a:avLst/>
          </a:prstGeom>
          <a:noFill/>
        </p:spPr>
        <p:txBody>
          <a:bodyPr wrap="square">
            <a:spAutoFit/>
          </a:bodyPr>
          <a:lstStyle/>
          <a:p>
            <a:pPr indent="266700" algn="l">
              <a:lnSpc>
                <a:spcPct val="150000"/>
              </a:lnSpc>
            </a:pPr>
            <a:r>
              <a:rPr lang="zh-CN" altLang="zh-CN" sz="2400" kern="100" dirty="0">
                <a:effectLst/>
                <a:latin typeface="微软雅黑" panose="020B0503020204020204" pitchFamily="34" charset="-122"/>
                <a:ea typeface="微软雅黑" panose="020B0503020204020204" pitchFamily="34" charset="-122"/>
              </a:rPr>
              <a:t>二、杆件的轴向拉伸与压缩分析</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1.</a:t>
            </a:r>
            <a:r>
              <a:rPr lang="zh-CN" altLang="zh-CN" sz="2400" kern="100" dirty="0">
                <a:effectLst/>
                <a:latin typeface="微软雅黑" panose="020B0503020204020204" pitchFamily="34" charset="-122"/>
                <a:ea typeface="微软雅黑" panose="020B0503020204020204" pitchFamily="34" charset="-122"/>
              </a:rPr>
              <a:t>杆件轴向拉伸与压缩的概念</a:t>
            </a:r>
            <a:endParaRPr lang="en-US" altLang="zh-CN" sz="2400" kern="100" dirty="0">
              <a:effectLst/>
              <a:latin typeface="微软雅黑" panose="020B0503020204020204" pitchFamily="34" charset="-122"/>
              <a:ea typeface="微软雅黑" panose="020B0503020204020204" pitchFamily="34" charset="-122"/>
            </a:endParaRPr>
          </a:p>
          <a:p>
            <a:pPr indent="266700">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这类杆件的受力特点是：杆件承受外力的作用线与杆件轴线重合；变形特点是：杆件沿轴线方向伸长或缩短。这种变形形式称为</a:t>
            </a:r>
            <a:r>
              <a:rPr lang="zh-CN" altLang="zh-CN" sz="2400" kern="100" dirty="0">
                <a:solidFill>
                  <a:srgbClr val="FF0000"/>
                </a:solidFill>
                <a:effectLst/>
                <a:latin typeface="微软雅黑" panose="020B0503020204020204" pitchFamily="34" charset="-122"/>
                <a:ea typeface="微软雅黑" panose="020B0503020204020204" pitchFamily="34" charset="-122"/>
              </a:rPr>
              <a:t>轴向拉伸或压缩。</a:t>
            </a:r>
          </a:p>
        </p:txBody>
      </p:sp>
      <p:pic>
        <p:nvPicPr>
          <p:cNvPr id="23" name="图片 22">
            <a:extLst>
              <a:ext uri="{FF2B5EF4-FFF2-40B4-BE49-F238E27FC236}">
                <a16:creationId xmlns:a16="http://schemas.microsoft.com/office/drawing/2014/main" id="{B86C8843-D0AB-0D29-C763-50D5C24A1918}"/>
              </a:ext>
            </a:extLst>
          </p:cNvPr>
          <p:cNvPicPr>
            <a:picLocks noChangeAspect="1"/>
          </p:cNvPicPr>
          <p:nvPr/>
        </p:nvPicPr>
        <p:blipFill>
          <a:blip r:embed="rId18"/>
          <a:stretch>
            <a:fillRect/>
          </a:stretch>
        </p:blipFill>
        <p:spPr>
          <a:xfrm>
            <a:off x="1370013" y="3341683"/>
            <a:ext cx="3344037" cy="3038546"/>
          </a:xfrm>
          <a:prstGeom prst="rect">
            <a:avLst/>
          </a:prstGeom>
        </p:spPr>
      </p:pic>
      <p:pic>
        <p:nvPicPr>
          <p:cNvPr id="24" name="图片 23">
            <a:extLst>
              <a:ext uri="{FF2B5EF4-FFF2-40B4-BE49-F238E27FC236}">
                <a16:creationId xmlns:a16="http://schemas.microsoft.com/office/drawing/2014/main" id="{B789FAE4-27F8-5CA0-5ABD-291506B15EF5}"/>
              </a:ext>
            </a:extLst>
          </p:cNvPr>
          <p:cNvPicPr>
            <a:picLocks noChangeAspect="1"/>
          </p:cNvPicPr>
          <p:nvPr/>
        </p:nvPicPr>
        <p:blipFill>
          <a:blip r:embed="rId19"/>
          <a:stretch>
            <a:fillRect/>
          </a:stretch>
        </p:blipFill>
        <p:spPr>
          <a:xfrm>
            <a:off x="4886278" y="3381780"/>
            <a:ext cx="3207353" cy="3038545"/>
          </a:xfrm>
          <a:prstGeom prst="rect">
            <a:avLst/>
          </a:prstGeom>
        </p:spPr>
      </p:pic>
      <p:pic>
        <p:nvPicPr>
          <p:cNvPr id="25" name="图片 24">
            <a:extLst>
              <a:ext uri="{FF2B5EF4-FFF2-40B4-BE49-F238E27FC236}">
                <a16:creationId xmlns:a16="http://schemas.microsoft.com/office/drawing/2014/main" id="{EF09D8A4-574D-5226-963F-0559CB0EBFFD}"/>
              </a:ext>
            </a:extLst>
          </p:cNvPr>
          <p:cNvPicPr>
            <a:picLocks noChangeAspect="1"/>
          </p:cNvPicPr>
          <p:nvPr/>
        </p:nvPicPr>
        <p:blipFill>
          <a:blip r:embed="rId20"/>
          <a:stretch>
            <a:fillRect/>
          </a:stretch>
        </p:blipFill>
        <p:spPr>
          <a:xfrm>
            <a:off x="7896474" y="3826457"/>
            <a:ext cx="4067159" cy="2527167"/>
          </a:xfrm>
          <a:prstGeom prst="rect">
            <a:avLst/>
          </a:prstGeom>
        </p:spPr>
      </p:pic>
    </p:spTree>
    <p:extLst>
      <p:ext uri="{BB962C8B-B14F-4D97-AF65-F5344CB8AC3E}">
        <p14:creationId xmlns:p14="http://schemas.microsoft.com/office/powerpoint/2010/main" val="3336964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C36F21E-9A36-A4E2-4D29-C36A4B84D64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3CBFEDEC-3866-A720-6810-A3F289997903}"/>
              </a:ext>
            </a:extLst>
          </p:cNvPr>
          <p:cNvSpPr>
            <a:spLocks noGrp="1"/>
          </p:cNvSpPr>
          <p:nvPr>
            <p:ph type="sldNum" sz="quarter" idx="12"/>
          </p:nvPr>
        </p:nvSpPr>
        <p:spPr/>
        <p:txBody>
          <a:bodyPr/>
          <a:lstStyle/>
          <a:p>
            <a:fld id="{49AE70B2-8BF9-45C0-BB95-33D1B9D3A854}" type="slidenum">
              <a:rPr lang="zh-CN" altLang="en-US" smtClean="0"/>
              <a:t>52</a:t>
            </a:fld>
            <a:endParaRPr lang="zh-CN" altLang="en-US"/>
          </a:p>
        </p:txBody>
      </p:sp>
      <p:sp>
        <p:nvSpPr>
          <p:cNvPr id="4" name="矩形 3">
            <a:extLst>
              <a:ext uri="{FF2B5EF4-FFF2-40B4-BE49-F238E27FC236}">
                <a16:creationId xmlns:a16="http://schemas.microsoft.com/office/drawing/2014/main" id="{10B1DEF0-4591-80F4-5359-278A5FA1D323}"/>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FA4736FD-7567-943B-7936-4CA4308A09F5}"/>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4951FDA9-E4E6-17D6-DA82-2B8F617C4A5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7E84E018-2452-4C67-2587-13D91845E18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DEB89DFB-C56C-A778-991A-8A5EC6A01616}"/>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75326EC5-9CF8-28EB-7C2A-20E2F9834505}"/>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DBC53F52-096F-01E6-CA56-10769AF31C1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5415E91C-524B-B95F-0E1E-7614E15D0077}"/>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36E2B065-313B-FE74-748B-765FBB2BB252}"/>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1715D0CF-DAEB-332C-FBAD-68C429DAF75F}"/>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F01CA5A6-CB29-A388-7F6D-966814869F80}"/>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A56DDC0A-E2B0-4DE5-E48B-AF015D3F7A3A}"/>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25E6C2B3-A679-6703-E59B-32163F820211}"/>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2A43E4D6-B8CA-4CCB-16C8-0ED0C706DF85}"/>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80707AD6-9B6E-C625-826C-047E0988CCD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0C9BE204-DF34-D0B4-FE99-FC98FDA1FCF7}"/>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593812F0-42B5-76EC-05A9-1F5497777E72}"/>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65028EC4-DEA3-5293-13CC-6C3738C73500}"/>
              </a:ext>
            </a:extLst>
          </p:cNvPr>
          <p:cNvSpPr txBox="1"/>
          <p:nvPr/>
        </p:nvSpPr>
        <p:spPr>
          <a:xfrm>
            <a:off x="1138238" y="611761"/>
            <a:ext cx="10558462" cy="6121035"/>
          </a:xfrm>
          <a:prstGeom prst="rect">
            <a:avLst/>
          </a:prstGeom>
          <a:noFill/>
        </p:spPr>
        <p:txBody>
          <a:bodyPr wrap="square">
            <a:spAutoFit/>
          </a:bodyPr>
          <a:lstStyle/>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杆件轴向拉伸和压缩的内力和应力</a:t>
            </a:r>
          </a:p>
          <a:p>
            <a:pPr indent="266700" algn="l">
              <a:lnSpc>
                <a:spcPct val="150000"/>
              </a:lnSpc>
              <a:tabLst>
                <a:tab pos="262255" algn="l"/>
              </a:tabLst>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）内力</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构件工作时承受的载荷、自重和约束力，都称为构件上的外力。</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由外力作用而引起的构件内部的相互作用力，称为内力。</a:t>
            </a:r>
          </a:p>
          <a:p>
            <a:pPr indent="266700" algn="l">
              <a:lnSpc>
                <a:spcPct val="1500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）截面法</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将杆件假想地切开以显示内力，并由平衡条件建立内力与外力的关系或由外力确定内力的方法，称为截面法。其过程可归纳为</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个步骤：</a:t>
            </a:r>
          </a:p>
          <a:p>
            <a:pPr marL="266700"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）截在需求内力的截面处，假想地将杆件截成两部分。</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2</a:t>
            </a:r>
            <a:r>
              <a:rPr lang="zh-CN" altLang="zh-CN" sz="2400" kern="100" dirty="0">
                <a:effectLst/>
                <a:latin typeface="微软雅黑" panose="020B0503020204020204" pitchFamily="34" charset="-122"/>
                <a:ea typeface="微软雅黑" panose="020B0503020204020204" pitchFamily="34" charset="-122"/>
              </a:rPr>
              <a:t>）取任取一段（一般取受力情况较简单的部分）为研究对象。</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3</a:t>
            </a:r>
            <a:r>
              <a:rPr lang="zh-CN" altLang="zh-CN" sz="2400" kern="100" dirty="0">
                <a:effectLst/>
                <a:latin typeface="微软雅黑" panose="020B0503020204020204" pitchFamily="34" charset="-122"/>
                <a:ea typeface="微软雅黑" panose="020B0503020204020204" pitchFamily="34" charset="-122"/>
              </a:rPr>
              <a:t>）代在截面上用内力代替截掉部分对该段的作用。</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4</a:t>
            </a:r>
            <a:r>
              <a:rPr lang="zh-CN" altLang="zh-CN" sz="2400" kern="100" dirty="0">
                <a:effectLst/>
                <a:latin typeface="微软雅黑" panose="020B0503020204020204" pitchFamily="34" charset="-122"/>
                <a:ea typeface="微软雅黑" panose="020B0503020204020204" pitchFamily="34" charset="-122"/>
              </a:rPr>
              <a:t>）列对所研究的部分建立平衡方程，求出截面上的未知内力。</a:t>
            </a:r>
          </a:p>
        </p:txBody>
      </p:sp>
    </p:spTree>
    <p:extLst>
      <p:ext uri="{BB962C8B-B14F-4D97-AF65-F5344CB8AC3E}">
        <p14:creationId xmlns:p14="http://schemas.microsoft.com/office/powerpoint/2010/main" val="2750379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4BB3AAF-9786-541E-2687-13D94BC10EB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1F021E31-6D15-31AA-1315-919F8811942A}"/>
              </a:ext>
            </a:extLst>
          </p:cNvPr>
          <p:cNvSpPr>
            <a:spLocks noGrp="1"/>
          </p:cNvSpPr>
          <p:nvPr>
            <p:ph type="sldNum" sz="quarter" idx="12"/>
          </p:nvPr>
        </p:nvSpPr>
        <p:spPr/>
        <p:txBody>
          <a:bodyPr/>
          <a:lstStyle/>
          <a:p>
            <a:fld id="{49AE70B2-8BF9-45C0-BB95-33D1B9D3A854}" type="slidenum">
              <a:rPr lang="zh-CN" altLang="en-US" smtClean="0"/>
              <a:t>53</a:t>
            </a:fld>
            <a:endParaRPr lang="zh-CN" altLang="en-US"/>
          </a:p>
        </p:txBody>
      </p:sp>
      <p:sp>
        <p:nvSpPr>
          <p:cNvPr id="4" name="矩形 3">
            <a:extLst>
              <a:ext uri="{FF2B5EF4-FFF2-40B4-BE49-F238E27FC236}">
                <a16:creationId xmlns:a16="http://schemas.microsoft.com/office/drawing/2014/main" id="{9C4A81B6-8F49-43EA-0423-30B1A8CA0CB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E26A9A5-ACED-FEE2-FECA-BA2F40C22AA3}"/>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C7D4641-CE26-39D7-ED21-8C321011CBC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F98C9B65-28D9-A249-DBDA-2D8F0C2765B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D1A75B66-95D0-5E01-D209-251E4C06374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FC4FAAAC-7B52-B497-2F10-B5292D03E45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75AE27B1-2816-8310-BA83-84FA4A8B509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A71E20B6-B9B8-E660-C68C-294BA99126D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025C4C7-A925-2BE8-A7A8-9761A042968D}"/>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6FC787BE-F389-3E9B-257B-79F86CE822F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97C0A65B-043C-8319-DC61-6623F459E468}"/>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CFE079F4-264F-BF29-3AAB-6BC4F03E41BF}"/>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D0DD8E01-E7EF-23EF-9F8D-593A6B33B76A}"/>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2CE4EA86-2C68-6AFF-6D31-E04C63A0A8F3}"/>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D8228BA-DA9D-A58B-CC1A-33CC5064C8AE}"/>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8B68726-B4AD-C6A5-2134-72177A377550}"/>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187E46CE-9368-C2F8-283E-A06E10D551E9}"/>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AB5A7108-1AD0-F66A-CD28-1ED7CDBE767E}"/>
              </a:ext>
            </a:extLst>
          </p:cNvPr>
          <p:cNvSpPr txBox="1"/>
          <p:nvPr/>
        </p:nvSpPr>
        <p:spPr>
          <a:xfrm>
            <a:off x="1076743" y="817245"/>
            <a:ext cx="7048082" cy="5262979"/>
          </a:xfrm>
          <a:prstGeom prst="rect">
            <a:avLst/>
          </a:prstGeom>
          <a:noFill/>
        </p:spPr>
        <p:txBody>
          <a:bodyPr wrap="square">
            <a:spAutoFit/>
          </a:bodyPr>
          <a:lstStyle/>
          <a:p>
            <a:pPr indent="266700" algn="l"/>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）轴力与轴力图</a:t>
            </a:r>
          </a:p>
          <a:p>
            <a:pPr indent="266700" algn="l"/>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）轴与轴力图的概念</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两端受轴向拉力</a:t>
            </a:r>
            <a:r>
              <a:rPr lang="en-US" altLang="zh-CN" sz="2400" kern="100" dirty="0">
                <a:effectLst/>
                <a:latin typeface="微软雅黑" panose="020B0503020204020204" pitchFamily="34" charset="-122"/>
                <a:ea typeface="微软雅黑" panose="020B0503020204020204" pitchFamily="34" charset="-122"/>
              </a:rPr>
              <a:t>F</a:t>
            </a:r>
            <a:r>
              <a:rPr lang="zh-CN" altLang="zh-CN" sz="2400" kern="100" dirty="0">
                <a:effectLst/>
                <a:latin typeface="微软雅黑" panose="020B0503020204020204" pitchFamily="34" charset="-122"/>
                <a:ea typeface="微软雅黑" panose="020B0503020204020204" pitchFamily="34" charset="-122"/>
              </a:rPr>
              <a:t>的杆件，为了求任一横截面</a:t>
            </a:r>
            <a:r>
              <a:rPr lang="en-US" altLang="zh-CN" sz="2400" kern="100" dirty="0">
                <a:effectLst/>
                <a:latin typeface="微软雅黑" panose="020B0503020204020204" pitchFamily="34" charset="-122"/>
                <a:ea typeface="微软雅黑" panose="020B0503020204020204" pitchFamily="34" charset="-122"/>
              </a:rPr>
              <a:t>1-1</a:t>
            </a:r>
            <a:r>
              <a:rPr lang="zh-CN" altLang="zh-CN" sz="2400" kern="100" dirty="0">
                <a:effectLst/>
                <a:latin typeface="微软雅黑" panose="020B0503020204020204" pitchFamily="34" charset="-122"/>
                <a:ea typeface="微软雅黑" panose="020B0503020204020204" pitchFamily="34" charset="-122"/>
              </a:rPr>
              <a:t>上的内力，可采用截面法，即假想用与杆件轴线垂直的平面在</a:t>
            </a:r>
            <a:r>
              <a:rPr lang="en-US" altLang="zh-CN" sz="2400" kern="100" dirty="0">
                <a:effectLst/>
                <a:latin typeface="微软雅黑" panose="020B0503020204020204" pitchFamily="34" charset="-122"/>
                <a:ea typeface="微软雅黑" panose="020B0503020204020204" pitchFamily="34" charset="-122"/>
              </a:rPr>
              <a:t>1-1</a:t>
            </a:r>
            <a:r>
              <a:rPr lang="zh-CN" altLang="zh-CN" sz="2400" kern="100" dirty="0">
                <a:effectLst/>
                <a:latin typeface="微软雅黑" panose="020B0503020204020204" pitchFamily="34" charset="-122"/>
                <a:ea typeface="微软雅黑" panose="020B0503020204020204" pitchFamily="34" charset="-122"/>
              </a:rPr>
              <a:t>截面处将杆件截开；取左段为研究对象，用分布内力的合力</a:t>
            </a:r>
            <a:r>
              <a:rPr lang="en-US" altLang="zh-CN" sz="2400" b="1"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N</a:t>
            </a:r>
            <a:r>
              <a:rPr lang="zh-CN" altLang="zh-CN" sz="2400" kern="100" dirty="0">
                <a:effectLst/>
                <a:latin typeface="微软雅黑" panose="020B0503020204020204" pitchFamily="34" charset="-122"/>
                <a:ea typeface="微软雅黑" panose="020B0503020204020204" pitchFamily="34" charset="-122"/>
              </a:rPr>
              <a:t>来替代右段对左段的作用，建立平衡方程，可得</a:t>
            </a:r>
          </a:p>
          <a:p>
            <a:pPr indent="800100" algn="l"/>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N</a:t>
            </a:r>
            <a:r>
              <a:rPr lang="en-US" altLang="zh-CN" sz="2400" kern="100" dirty="0">
                <a:effectLst/>
                <a:latin typeface="微软雅黑" panose="020B0503020204020204" pitchFamily="34" charset="-122"/>
                <a:ea typeface="微软雅黑" panose="020B0503020204020204" pitchFamily="34" charset="-122"/>
              </a:rPr>
              <a:t>=F</a:t>
            </a:r>
            <a:r>
              <a:rPr lang="zh-CN" altLang="zh-CN" sz="2400" kern="100" dirty="0">
                <a:effectLst/>
                <a:latin typeface="微软雅黑" panose="020B0503020204020204" pitchFamily="34" charset="-122"/>
                <a:ea typeface="微软雅黑" panose="020B0503020204020204" pitchFamily="34" charset="-122"/>
              </a:rPr>
              <a:t>。</a:t>
            </a:r>
          </a:p>
          <a:p>
            <a:pPr indent="266700"/>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由于外力</a:t>
            </a:r>
            <a:r>
              <a:rPr lang="en-US" altLang="zh-CN" sz="2400" b="1" kern="100" dirty="0">
                <a:effectLst/>
                <a:latin typeface="微软雅黑" panose="020B0503020204020204" pitchFamily="34" charset="-122"/>
                <a:ea typeface="微软雅黑" panose="020B0503020204020204" pitchFamily="34" charset="-122"/>
              </a:rPr>
              <a:t>F</a:t>
            </a:r>
            <a:r>
              <a:rPr lang="zh-CN" altLang="zh-CN" sz="2400" kern="100" dirty="0">
                <a:effectLst/>
                <a:latin typeface="微软雅黑" panose="020B0503020204020204" pitchFamily="34" charset="-122"/>
                <a:ea typeface="微软雅黑" panose="020B0503020204020204" pitchFamily="34" charset="-122"/>
              </a:rPr>
              <a:t>的作用线沿着杆的轴线，内力</a:t>
            </a:r>
            <a:r>
              <a:rPr lang="en-US" altLang="zh-CN" sz="2400" b="1"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N</a:t>
            </a:r>
            <a:r>
              <a:rPr lang="zh-CN" altLang="zh-CN" sz="2400" kern="100" dirty="0">
                <a:effectLst/>
                <a:latin typeface="微软雅黑" panose="020B0503020204020204" pitchFamily="34" charset="-122"/>
                <a:ea typeface="微软雅黑" panose="020B0503020204020204" pitchFamily="34" charset="-122"/>
              </a:rPr>
              <a:t>的作用线也必通过杆的轴线，故轴向拉伸或压缩时，杆件的内力称为</a:t>
            </a:r>
            <a:r>
              <a:rPr lang="zh-CN" altLang="zh-CN" sz="2400" kern="100" dirty="0">
                <a:solidFill>
                  <a:srgbClr val="FF0000"/>
                </a:solidFill>
                <a:effectLst/>
                <a:latin typeface="微软雅黑" panose="020B0503020204020204" pitchFamily="34" charset="-122"/>
                <a:ea typeface="微软雅黑" panose="020B0503020204020204" pitchFamily="34" charset="-122"/>
              </a:rPr>
              <a:t>轴力</a:t>
            </a:r>
            <a:r>
              <a:rPr lang="zh-CN" altLang="zh-CN" sz="2400" kern="100" dirty="0">
                <a:effectLst/>
                <a:latin typeface="微软雅黑" panose="020B0503020204020204" pitchFamily="34" charset="-122"/>
                <a:ea typeface="微软雅黑" panose="020B0503020204020204" pitchFamily="34" charset="-122"/>
              </a:rPr>
              <a:t>。</a:t>
            </a:r>
            <a:endParaRPr lang="en-US" altLang="zh-CN" sz="2400" kern="100" dirty="0">
              <a:effectLst/>
              <a:latin typeface="微软雅黑" panose="020B0503020204020204" pitchFamily="34" charset="-122"/>
              <a:ea typeface="微软雅黑" panose="020B0503020204020204" pitchFamily="34" charset="-122"/>
            </a:endParaRPr>
          </a:p>
          <a:p>
            <a:pPr indent="266700"/>
            <a:r>
              <a:rPr lang="en-US" altLang="zh-CN" sz="2400" kern="100" dirty="0">
                <a:latin typeface="微软雅黑" panose="020B0503020204020204" pitchFamily="34" charset="-122"/>
                <a:ea typeface="微软雅黑" panose="020B0503020204020204" pitchFamily="34" charset="-122"/>
              </a:rPr>
              <a:t>   </a:t>
            </a:r>
            <a:r>
              <a:rPr lang="zh-CN" altLang="zh-CN" sz="2400" kern="100" dirty="0">
                <a:latin typeface="微软雅黑" panose="020B0503020204020204" pitchFamily="34" charset="-122"/>
                <a:ea typeface="微软雅黑" panose="020B0503020204020204" pitchFamily="34" charset="-122"/>
              </a:rPr>
              <a:t>用平行于杆件轴线的</a:t>
            </a:r>
            <a:r>
              <a:rPr lang="en-US" altLang="zh-CN" sz="2400" kern="100" dirty="0">
                <a:latin typeface="微软雅黑" panose="020B0503020204020204" pitchFamily="34" charset="-122"/>
                <a:ea typeface="微软雅黑" panose="020B0503020204020204" pitchFamily="34" charset="-122"/>
              </a:rPr>
              <a:t>x</a:t>
            </a:r>
            <a:r>
              <a:rPr lang="zh-CN" altLang="zh-CN" sz="2400" kern="100" dirty="0">
                <a:latin typeface="微软雅黑" panose="020B0503020204020204" pitchFamily="34" charset="-122"/>
                <a:ea typeface="微软雅黑" panose="020B0503020204020204" pitchFamily="34" charset="-122"/>
              </a:rPr>
              <a:t>坐标表示各横截面的位置，以垂直于杆轴线的</a:t>
            </a:r>
            <a:r>
              <a:rPr lang="en-US" altLang="zh-CN" sz="2400" kern="100" dirty="0">
                <a:latin typeface="微软雅黑" panose="020B0503020204020204" pitchFamily="34" charset="-122"/>
                <a:ea typeface="微软雅黑" panose="020B0503020204020204" pitchFamily="34" charset="-122"/>
              </a:rPr>
              <a:t>FN</a:t>
            </a:r>
            <a:r>
              <a:rPr lang="zh-CN" altLang="zh-CN" sz="2400" kern="100" dirty="0">
                <a:latin typeface="微软雅黑" panose="020B0503020204020204" pitchFamily="34" charset="-122"/>
                <a:ea typeface="微软雅黑" panose="020B0503020204020204" pitchFamily="34" charset="-122"/>
              </a:rPr>
              <a:t>坐标表示对应横截面上的轴力，这样画出的函数图形称为</a:t>
            </a:r>
            <a:r>
              <a:rPr lang="zh-CN" altLang="zh-CN" sz="2400" kern="100" dirty="0">
                <a:solidFill>
                  <a:srgbClr val="FF0000"/>
                </a:solidFill>
                <a:latin typeface="微软雅黑" panose="020B0503020204020204" pitchFamily="34" charset="-122"/>
                <a:ea typeface="微软雅黑" panose="020B0503020204020204" pitchFamily="34" charset="-122"/>
              </a:rPr>
              <a:t>轴力图</a:t>
            </a:r>
            <a:r>
              <a:rPr lang="zh-CN" altLang="zh-CN" sz="2400" kern="100" dirty="0">
                <a:latin typeface="微软雅黑" panose="020B0503020204020204" pitchFamily="34" charset="-122"/>
                <a:ea typeface="微软雅黑" panose="020B0503020204020204" pitchFamily="34" charset="-122"/>
              </a:rPr>
              <a:t>。</a:t>
            </a:r>
            <a:endParaRPr lang="zh-CN" altLang="zh-CN" sz="2400" kern="100" dirty="0">
              <a:effectLst/>
              <a:latin typeface="微软雅黑" panose="020B0503020204020204" pitchFamily="34" charset="-122"/>
              <a:ea typeface="微软雅黑" panose="020B0503020204020204" pitchFamily="34" charset="-122"/>
            </a:endParaRPr>
          </a:p>
        </p:txBody>
      </p:sp>
      <p:pic>
        <p:nvPicPr>
          <p:cNvPr id="23" name="图片 22">
            <a:extLst>
              <a:ext uri="{FF2B5EF4-FFF2-40B4-BE49-F238E27FC236}">
                <a16:creationId xmlns:a16="http://schemas.microsoft.com/office/drawing/2014/main" id="{03A1DD02-BB8F-1AEA-3010-E5B59FBED5E8}"/>
              </a:ext>
            </a:extLst>
          </p:cNvPr>
          <p:cNvPicPr>
            <a:picLocks noChangeAspect="1"/>
          </p:cNvPicPr>
          <p:nvPr/>
        </p:nvPicPr>
        <p:blipFill>
          <a:blip r:embed="rId18"/>
          <a:stretch>
            <a:fillRect/>
          </a:stretch>
        </p:blipFill>
        <p:spPr>
          <a:xfrm>
            <a:off x="8827169" y="1378526"/>
            <a:ext cx="3217566" cy="4427843"/>
          </a:xfrm>
          <a:prstGeom prst="rect">
            <a:avLst/>
          </a:prstGeom>
        </p:spPr>
      </p:pic>
    </p:spTree>
    <p:extLst>
      <p:ext uri="{BB962C8B-B14F-4D97-AF65-F5344CB8AC3E}">
        <p14:creationId xmlns:p14="http://schemas.microsoft.com/office/powerpoint/2010/main" val="2675890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078A61C-C34D-FA91-60B9-291278C2E387}"/>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2BE2A69F-8106-1147-520D-8E3AB5FB0DFD}"/>
              </a:ext>
            </a:extLst>
          </p:cNvPr>
          <p:cNvSpPr>
            <a:spLocks noGrp="1"/>
          </p:cNvSpPr>
          <p:nvPr>
            <p:ph type="sldNum" sz="quarter" idx="12"/>
          </p:nvPr>
        </p:nvSpPr>
        <p:spPr/>
        <p:txBody>
          <a:bodyPr/>
          <a:lstStyle/>
          <a:p>
            <a:fld id="{49AE70B2-8BF9-45C0-BB95-33D1B9D3A854}" type="slidenum">
              <a:rPr lang="zh-CN" altLang="en-US" smtClean="0"/>
              <a:t>54</a:t>
            </a:fld>
            <a:endParaRPr lang="zh-CN" altLang="en-US"/>
          </a:p>
        </p:txBody>
      </p:sp>
      <p:sp>
        <p:nvSpPr>
          <p:cNvPr id="4" name="矩形 3">
            <a:extLst>
              <a:ext uri="{FF2B5EF4-FFF2-40B4-BE49-F238E27FC236}">
                <a16:creationId xmlns:a16="http://schemas.microsoft.com/office/drawing/2014/main" id="{0017665D-BB70-08DA-BF0C-404ABDD32E4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1312C3C3-2657-96CA-9E06-FF55B55CC3F2}"/>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82D95252-3587-4422-D53C-B61EE3D040F7}"/>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97F02715-26F5-4D06-93FE-6EF861F53F36}"/>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3D4DE6CC-DEFD-CDD5-23A1-B96D0F923E8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89484DF3-E4F5-82EE-11C2-2D3B9FA8735C}"/>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77E5DC30-1BC1-9EB0-20B5-1D7DDE076C8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97FDF781-14EB-5714-1C73-885983E9E0D7}"/>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4160F77-EAD5-148B-3E23-F1C4F41575E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ED00AD9D-A21F-3E83-04FF-9193FB6DED24}"/>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A5CD36C-78FB-FC60-4BA9-B9AB343F5CC1}"/>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74252B49-09E8-2057-2392-09B6793DCF2E}"/>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CE3AFAC7-6EA8-EE2E-EE07-F28B9082D33C}"/>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66BC887E-2C19-06B5-99B4-A4A74CDABB92}"/>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BDCFDD5C-9D0D-E5B5-4803-A87CE2542AEE}"/>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067BF831-320D-5F38-C4AC-2363E5520676}"/>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C34499E7-4BED-DBB2-45DB-A13AAF4207D5}"/>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4" name="文本框 23">
            <a:extLst>
              <a:ext uri="{FF2B5EF4-FFF2-40B4-BE49-F238E27FC236}">
                <a16:creationId xmlns:a16="http://schemas.microsoft.com/office/drawing/2014/main" id="{412CA541-7D78-05BF-C878-0AC968033BC5}"/>
              </a:ext>
            </a:extLst>
          </p:cNvPr>
          <p:cNvSpPr txBox="1"/>
          <p:nvPr/>
        </p:nvSpPr>
        <p:spPr>
          <a:xfrm>
            <a:off x="1752600" y="1301751"/>
            <a:ext cx="5676900" cy="4832092"/>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例</a:t>
            </a:r>
            <a:r>
              <a:rPr lang="en-US" altLang="zh-CN" sz="2800" kern="100" dirty="0">
                <a:effectLst/>
                <a:latin typeface="微软雅黑" panose="020B0503020204020204" pitchFamily="34" charset="-122"/>
                <a:ea typeface="微软雅黑" panose="020B0503020204020204" pitchFamily="34" charset="-122"/>
              </a:rPr>
              <a:t>3-9 </a:t>
            </a:r>
            <a:r>
              <a:rPr lang="zh-CN" altLang="zh-CN" sz="2800" kern="100" dirty="0">
                <a:effectLst/>
                <a:latin typeface="微软雅黑" panose="020B0503020204020204" pitchFamily="34" charset="-122"/>
                <a:ea typeface="微软雅黑" panose="020B0503020204020204" pitchFamily="34" charset="-122"/>
              </a:rPr>
              <a:t>等截面直杆</a:t>
            </a:r>
            <a:r>
              <a:rPr lang="en-US" altLang="zh-CN" sz="2800" kern="100" dirty="0">
                <a:effectLst/>
                <a:latin typeface="微软雅黑" panose="020B0503020204020204" pitchFamily="34" charset="-122"/>
                <a:ea typeface="微软雅黑" panose="020B0503020204020204" pitchFamily="34" charset="-122"/>
              </a:rPr>
              <a:t>AD</a:t>
            </a:r>
            <a:r>
              <a:rPr lang="zh-CN" altLang="zh-CN" sz="2800" kern="100" dirty="0">
                <a:effectLst/>
                <a:latin typeface="微软雅黑" panose="020B0503020204020204" pitchFamily="34" charset="-122"/>
                <a:ea typeface="微软雅黑" panose="020B0503020204020204" pitchFamily="34" charset="-122"/>
              </a:rPr>
              <a:t>受力如图</a:t>
            </a:r>
            <a:r>
              <a:rPr lang="en-US" altLang="zh-CN" sz="2800" kern="100" dirty="0">
                <a:effectLst/>
                <a:latin typeface="微软雅黑" panose="020B0503020204020204" pitchFamily="34" charset="-122"/>
                <a:ea typeface="微软雅黑" panose="020B0503020204020204" pitchFamily="34" charset="-122"/>
              </a:rPr>
              <a:t>3-34(a)</a:t>
            </a:r>
            <a:r>
              <a:rPr lang="zh-CN" altLang="zh-CN" sz="2800" kern="100" dirty="0">
                <a:effectLst/>
                <a:latin typeface="微软雅黑" panose="020B0503020204020204" pitchFamily="34" charset="-122"/>
                <a:ea typeface="微软雅黑" panose="020B0503020204020204" pitchFamily="34" charset="-122"/>
              </a:rPr>
              <a:t>所示。已知</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1</a:t>
            </a:r>
            <a:r>
              <a:rPr lang="en-US" altLang="zh-CN" sz="2800" kern="100" dirty="0">
                <a:effectLst/>
                <a:latin typeface="微软雅黑" panose="020B0503020204020204" pitchFamily="34" charset="-122"/>
                <a:ea typeface="微软雅黑" panose="020B0503020204020204" pitchFamily="34" charset="-122"/>
              </a:rPr>
              <a:t>=16kN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2</a:t>
            </a:r>
            <a:r>
              <a:rPr lang="en-US" altLang="zh-CN" sz="2800" kern="100" dirty="0">
                <a:effectLst/>
                <a:latin typeface="微软雅黑" panose="020B0503020204020204" pitchFamily="34" charset="-122"/>
                <a:ea typeface="微软雅黑" panose="020B0503020204020204" pitchFamily="34" charset="-122"/>
              </a:rPr>
              <a:t>=10kN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3</a:t>
            </a:r>
            <a:r>
              <a:rPr lang="en-US" altLang="zh-CN" sz="2800" kern="100" dirty="0">
                <a:effectLst/>
                <a:latin typeface="微软雅黑" panose="020B0503020204020204" pitchFamily="34" charset="-122"/>
                <a:ea typeface="微软雅黑" panose="020B0503020204020204" pitchFamily="34" charset="-122"/>
              </a:rPr>
              <a:t>=20kN</a:t>
            </a:r>
            <a:r>
              <a:rPr lang="zh-CN" altLang="zh-CN" sz="2800" kern="100" dirty="0">
                <a:effectLst/>
                <a:latin typeface="微软雅黑" panose="020B0503020204020204" pitchFamily="34" charset="-122"/>
                <a:ea typeface="微软雅黑" panose="020B0503020204020204" pitchFamily="34" charset="-122"/>
              </a:rPr>
              <a:t>，试画出直杆</a:t>
            </a:r>
            <a:r>
              <a:rPr lang="en-US" altLang="zh-CN" sz="2800" kern="100" dirty="0">
                <a:effectLst/>
                <a:latin typeface="微软雅黑" panose="020B0503020204020204" pitchFamily="34" charset="-122"/>
                <a:ea typeface="微软雅黑" panose="020B0503020204020204" pitchFamily="34" charset="-122"/>
              </a:rPr>
              <a:t>AD</a:t>
            </a:r>
            <a:r>
              <a:rPr lang="zh-CN" altLang="zh-CN" sz="2800" kern="100" dirty="0">
                <a:effectLst/>
                <a:latin typeface="微软雅黑" panose="020B0503020204020204" pitchFamily="34" charset="-122"/>
                <a:ea typeface="微软雅黑" panose="020B0503020204020204" pitchFamily="34" charset="-122"/>
              </a:rPr>
              <a:t>的轴力图。</a:t>
            </a:r>
          </a:p>
          <a:p>
            <a:pPr indent="266700" algn="l"/>
            <a:r>
              <a:rPr lang="zh-CN" altLang="zh-CN" sz="2800" kern="100" dirty="0">
                <a:effectLst/>
                <a:latin typeface="微软雅黑" panose="020B0503020204020204" pitchFamily="34" charset="-122"/>
                <a:ea typeface="微软雅黑" panose="020B0503020204020204" pitchFamily="34" charset="-122"/>
              </a:rPr>
              <a:t>解：（</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）计算支反力。设杆的支反力为</a:t>
            </a:r>
            <a:r>
              <a:rPr lang="en-US" altLang="zh-CN" sz="2800" b="1"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D</a:t>
            </a:r>
            <a:r>
              <a:rPr lang="zh-CN" altLang="zh-CN" sz="2800" kern="100" dirty="0">
                <a:effectLst/>
                <a:latin typeface="微软雅黑" panose="020B0503020204020204" pitchFamily="34" charset="-122"/>
                <a:ea typeface="微软雅黑" panose="020B0503020204020204" pitchFamily="34" charset="-122"/>
              </a:rPr>
              <a:t>，由整体受力图建立平衡方程得</a:t>
            </a:r>
          </a:p>
          <a:p>
            <a:pPr indent="266700" algn="l"/>
            <a:r>
              <a:rPr lang="en-US" altLang="zh-CN" sz="2800" kern="100" dirty="0" err="1">
                <a:effectLst/>
                <a:latin typeface="微软雅黑" panose="020B0503020204020204" pitchFamily="34" charset="-122"/>
                <a:ea typeface="微软雅黑" panose="020B0503020204020204" pitchFamily="34" charset="-122"/>
              </a:rPr>
              <a:t>ΣF</a:t>
            </a:r>
            <a:r>
              <a:rPr lang="en-US" altLang="zh-CN" sz="2800" kern="100" baseline="-25000" dirty="0" err="1">
                <a:effectLst/>
                <a:latin typeface="微软雅黑" panose="020B0503020204020204" pitchFamily="34" charset="-122"/>
                <a:ea typeface="微软雅黑" panose="020B0503020204020204" pitchFamily="34" charset="-122"/>
              </a:rPr>
              <a:t>x</a:t>
            </a:r>
            <a:r>
              <a:rPr lang="en-US" altLang="zh-CN" sz="2800" kern="100" dirty="0">
                <a:effectLst/>
                <a:latin typeface="微软雅黑" panose="020B0503020204020204" pitchFamily="34" charset="-122"/>
                <a:ea typeface="微软雅黑" panose="020B0503020204020204" pitchFamily="34" charset="-122"/>
              </a:rPr>
              <a:t>=0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D</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1</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2</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3</a:t>
            </a:r>
            <a:r>
              <a:rPr lang="en-US" altLang="zh-CN" sz="2800" kern="100" dirty="0">
                <a:effectLst/>
                <a:latin typeface="微软雅黑" panose="020B0503020204020204" pitchFamily="34" charset="-122"/>
                <a:ea typeface="微软雅黑" panose="020B0503020204020204" pitchFamily="34" charset="-122"/>
              </a:rPr>
              <a:t>=0</a:t>
            </a:r>
            <a:r>
              <a:rPr lang="zh-CN" altLang="zh-CN" sz="2800" kern="100" dirty="0">
                <a:effectLst/>
                <a:latin typeface="微软雅黑" panose="020B0503020204020204" pitchFamily="34" charset="-122"/>
                <a:ea typeface="微软雅黑" panose="020B0503020204020204" pitchFamily="34" charset="-122"/>
              </a:rPr>
              <a:t>，</a:t>
            </a:r>
          </a:p>
          <a:p>
            <a:pPr indent="266700" algn="l"/>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D</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2</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3</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1</a:t>
            </a:r>
            <a:r>
              <a:rPr lang="en-US" altLang="zh-CN" sz="2800" kern="100" dirty="0">
                <a:effectLst/>
                <a:latin typeface="微软雅黑" panose="020B0503020204020204" pitchFamily="34" charset="-122"/>
                <a:ea typeface="微软雅黑" panose="020B0503020204020204" pitchFamily="34" charset="-122"/>
              </a:rPr>
              <a:t>=14kN</a:t>
            </a:r>
            <a:r>
              <a:rPr lang="zh-CN" altLang="zh-CN" sz="2800" kern="100" dirty="0">
                <a:effectLst/>
                <a:latin typeface="微软雅黑" panose="020B0503020204020204" pitchFamily="34" charset="-122"/>
                <a:ea typeface="微软雅黑" panose="020B0503020204020204" pitchFamily="34" charset="-122"/>
              </a:rPr>
              <a:t>。</a:t>
            </a:r>
          </a:p>
          <a:p>
            <a:pPr indent="266700" algn="l"/>
            <a:r>
              <a:rPr lang="zh-CN" altLang="zh-CN" sz="2800" kern="100" dirty="0">
                <a:effectLst/>
                <a:latin typeface="微软雅黑" panose="020B0503020204020204" pitchFamily="34" charset="-122"/>
                <a:ea typeface="微软雅黑" panose="020B0503020204020204" pitchFamily="34" charset="-122"/>
              </a:rPr>
              <a:t>画出直杆</a:t>
            </a:r>
            <a:r>
              <a:rPr lang="en-US" altLang="zh-CN" sz="2800" kern="100" dirty="0">
                <a:effectLst/>
                <a:latin typeface="微软雅黑" panose="020B0503020204020204" pitchFamily="34" charset="-122"/>
                <a:ea typeface="微软雅黑" panose="020B0503020204020204" pitchFamily="34" charset="-122"/>
              </a:rPr>
              <a:t>AD</a:t>
            </a:r>
            <a:r>
              <a:rPr lang="zh-CN" altLang="zh-CN" sz="2800" kern="100" dirty="0">
                <a:effectLst/>
                <a:latin typeface="微软雅黑" panose="020B0503020204020204" pitchFamily="34" charset="-122"/>
                <a:ea typeface="微软雅黑" panose="020B0503020204020204" pitchFamily="34" charset="-122"/>
              </a:rPr>
              <a:t>的受力图，如图</a:t>
            </a:r>
            <a:r>
              <a:rPr lang="en-US" altLang="zh-CN" sz="2800" kern="100" dirty="0">
                <a:effectLst/>
                <a:latin typeface="微软雅黑" panose="020B0503020204020204" pitchFamily="34" charset="-122"/>
                <a:ea typeface="微软雅黑" panose="020B0503020204020204" pitchFamily="34" charset="-122"/>
              </a:rPr>
              <a:t>3-34(b)</a:t>
            </a:r>
            <a:r>
              <a:rPr lang="zh-CN" altLang="zh-CN" sz="2800" kern="100" dirty="0">
                <a:effectLst/>
                <a:latin typeface="微软雅黑" panose="020B0503020204020204" pitchFamily="34" charset="-122"/>
                <a:ea typeface="微软雅黑" panose="020B0503020204020204" pitchFamily="34" charset="-122"/>
              </a:rPr>
              <a:t>所示。</a:t>
            </a:r>
          </a:p>
        </p:txBody>
      </p:sp>
      <p:pic>
        <p:nvPicPr>
          <p:cNvPr id="25" name="图片 24">
            <a:extLst>
              <a:ext uri="{FF2B5EF4-FFF2-40B4-BE49-F238E27FC236}">
                <a16:creationId xmlns:a16="http://schemas.microsoft.com/office/drawing/2014/main" id="{7801BB14-EC64-B5BC-EB96-D2C431DA1DA0}"/>
              </a:ext>
            </a:extLst>
          </p:cNvPr>
          <p:cNvPicPr>
            <a:picLocks noChangeAspect="1"/>
          </p:cNvPicPr>
          <p:nvPr/>
        </p:nvPicPr>
        <p:blipFill>
          <a:blip r:embed="rId18"/>
          <a:stretch>
            <a:fillRect/>
          </a:stretch>
        </p:blipFill>
        <p:spPr>
          <a:xfrm>
            <a:off x="8143246" y="703580"/>
            <a:ext cx="3472454" cy="6096035"/>
          </a:xfrm>
          <a:prstGeom prst="rect">
            <a:avLst/>
          </a:prstGeom>
        </p:spPr>
      </p:pic>
    </p:spTree>
    <p:extLst>
      <p:ext uri="{BB962C8B-B14F-4D97-AF65-F5344CB8AC3E}">
        <p14:creationId xmlns:p14="http://schemas.microsoft.com/office/powerpoint/2010/main" val="2391354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7EB4B97-847B-DFF8-1CAC-E9D61C3B46AF}"/>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DBE0FFC6-1F7F-F386-5CF4-79C741B1D22B}"/>
              </a:ext>
            </a:extLst>
          </p:cNvPr>
          <p:cNvSpPr>
            <a:spLocks noGrp="1"/>
          </p:cNvSpPr>
          <p:nvPr>
            <p:ph type="sldNum" sz="quarter" idx="12"/>
          </p:nvPr>
        </p:nvSpPr>
        <p:spPr/>
        <p:txBody>
          <a:bodyPr/>
          <a:lstStyle/>
          <a:p>
            <a:fld id="{49AE70B2-8BF9-45C0-BB95-33D1B9D3A854}" type="slidenum">
              <a:rPr lang="zh-CN" altLang="en-US" smtClean="0"/>
              <a:t>55</a:t>
            </a:fld>
            <a:endParaRPr lang="zh-CN" altLang="en-US"/>
          </a:p>
        </p:txBody>
      </p:sp>
      <p:sp>
        <p:nvSpPr>
          <p:cNvPr id="4" name="矩形 3">
            <a:extLst>
              <a:ext uri="{FF2B5EF4-FFF2-40B4-BE49-F238E27FC236}">
                <a16:creationId xmlns:a16="http://schemas.microsoft.com/office/drawing/2014/main" id="{3454960F-A2A8-FF8A-E95C-14784587216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7AABDA90-285C-843A-0664-1784A8511BD0}"/>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121AD053-65D7-F7ED-0444-101ECADA249E}"/>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BEDB7680-8D55-7884-A30B-532C27CF6470}"/>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CD3061D-3A1C-D8B5-44D0-20C8017D2D5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3FC41292-0079-4E09-D134-2A9D9C6C7A00}"/>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F75A8B40-2DE5-93B9-C1FD-C686FD4BDEA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7EDB5B00-1613-EB03-9990-B21B25366C82}"/>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2185CFC1-06D9-F63D-EF5B-8D136BD23FCF}"/>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FB3F16B1-C68C-8E8D-B723-6AC44A5F2E7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DD0DE5E9-A704-D3F6-1080-4AA450C5AC39}"/>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23001FC2-F713-B997-B516-1388B061613A}"/>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62D3E2C7-24CC-9883-C64B-314E50A04CC6}"/>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4672984-21CD-7857-7CD0-B8B916EA12E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7E34A6FE-827F-4C00-F63D-A249BF5C9116}"/>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439B1986-CF34-1169-EEBA-9F697D6465A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DDE5205A-2C2F-A6DF-22CF-35B173C59CEC}"/>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C3126CB3-2908-6E79-E3CE-ECD9689C2EE5}"/>
              </a:ext>
            </a:extLst>
          </p:cNvPr>
          <p:cNvSpPr txBox="1"/>
          <p:nvPr/>
        </p:nvSpPr>
        <p:spPr>
          <a:xfrm>
            <a:off x="1076326" y="595687"/>
            <a:ext cx="10411662" cy="6148606"/>
          </a:xfrm>
          <a:prstGeom prst="rect">
            <a:avLst/>
          </a:prstGeom>
          <a:noFill/>
        </p:spPr>
        <p:txBody>
          <a:bodyPr wrap="square">
            <a:spAutoFit/>
          </a:bodyPr>
          <a:lstStyle/>
          <a:p>
            <a:pPr indent="266700" algn="l">
              <a:lnSpc>
                <a:spcPts val="3400"/>
              </a:lnSpc>
            </a:pPr>
            <a:r>
              <a:rPr lang="zh-CN" altLang="zh-CN" sz="2000" kern="100" dirty="0">
                <a:effectLst/>
                <a:latin typeface="微软雅黑" panose="020B0503020204020204" pitchFamily="34" charset="-122"/>
                <a:ea typeface="微软雅黑" panose="020B0503020204020204" pitchFamily="34" charset="-122"/>
              </a:rPr>
              <a:t>（</a:t>
            </a:r>
            <a:r>
              <a:rPr lang="en-US" altLang="zh-CN" sz="2000" kern="100" dirty="0">
                <a:effectLst/>
                <a:latin typeface="微软雅黑" panose="020B0503020204020204" pitchFamily="34" charset="-122"/>
                <a:ea typeface="微软雅黑" panose="020B0503020204020204" pitchFamily="34" charset="-122"/>
              </a:rPr>
              <a:t>2</a:t>
            </a:r>
            <a:r>
              <a:rPr lang="zh-CN" altLang="zh-CN" sz="2000" kern="100" dirty="0">
                <a:effectLst/>
                <a:latin typeface="微软雅黑" panose="020B0503020204020204" pitchFamily="34" charset="-122"/>
                <a:ea typeface="微软雅黑" panose="020B0503020204020204" pitchFamily="34" charset="-122"/>
              </a:rPr>
              <a:t>）分段计算轴力。由于在横截面</a:t>
            </a:r>
            <a:r>
              <a:rPr lang="en-US" altLang="zh-CN" sz="2000" kern="100" dirty="0">
                <a:effectLst/>
                <a:latin typeface="微软雅黑" panose="020B0503020204020204" pitchFamily="34" charset="-122"/>
                <a:ea typeface="微软雅黑" panose="020B0503020204020204" pitchFamily="34" charset="-122"/>
              </a:rPr>
              <a:t>B</a:t>
            </a:r>
            <a:r>
              <a:rPr lang="zh-CN" altLang="zh-CN" sz="2000" kern="100" dirty="0">
                <a:effectLst/>
                <a:latin typeface="微软雅黑" panose="020B0503020204020204" pitchFamily="34" charset="-122"/>
                <a:ea typeface="微软雅黑" panose="020B0503020204020204" pitchFamily="34" charset="-122"/>
              </a:rPr>
              <a:t>和</a:t>
            </a:r>
            <a:r>
              <a:rPr lang="en-US" altLang="zh-CN" sz="2000" kern="100" dirty="0">
                <a:effectLst/>
                <a:latin typeface="微软雅黑" panose="020B0503020204020204" pitchFamily="34" charset="-122"/>
                <a:ea typeface="微软雅黑" panose="020B0503020204020204" pitchFamily="34" charset="-122"/>
              </a:rPr>
              <a:t>C</a:t>
            </a:r>
            <a:r>
              <a:rPr lang="zh-CN" altLang="zh-CN" sz="2000" kern="100" dirty="0">
                <a:effectLst/>
                <a:latin typeface="微软雅黑" panose="020B0503020204020204" pitchFamily="34" charset="-122"/>
                <a:ea typeface="微软雅黑" panose="020B0503020204020204" pitchFamily="34" charset="-122"/>
              </a:rPr>
              <a:t>处作用有外力，故应将杆分为</a:t>
            </a:r>
            <a:r>
              <a:rPr lang="en-US" altLang="zh-CN" sz="2000" kern="100" dirty="0">
                <a:effectLst/>
                <a:latin typeface="微软雅黑" panose="020B0503020204020204" pitchFamily="34" charset="-122"/>
                <a:ea typeface="微软雅黑" panose="020B0503020204020204" pitchFamily="34" charset="-122"/>
              </a:rPr>
              <a:t>AB</a:t>
            </a:r>
            <a:r>
              <a:rPr lang="zh-CN" altLang="zh-CN" sz="2000" kern="100" dirty="0">
                <a:effectLst/>
                <a:latin typeface="微软雅黑" panose="020B0503020204020204" pitchFamily="34" charset="-122"/>
                <a:ea typeface="微软雅黑" panose="020B0503020204020204" pitchFamily="34" charset="-122"/>
              </a:rPr>
              <a:t>，</a:t>
            </a:r>
            <a:r>
              <a:rPr lang="en-US" altLang="zh-CN" sz="2000" kern="100" dirty="0">
                <a:effectLst/>
                <a:latin typeface="微软雅黑" panose="020B0503020204020204" pitchFamily="34" charset="-122"/>
                <a:ea typeface="微软雅黑" panose="020B0503020204020204" pitchFamily="34" charset="-122"/>
              </a:rPr>
              <a:t>BC</a:t>
            </a:r>
            <a:r>
              <a:rPr lang="zh-CN" altLang="zh-CN" sz="2000" kern="100" dirty="0">
                <a:effectLst/>
                <a:latin typeface="微软雅黑" panose="020B0503020204020204" pitchFamily="34" charset="-122"/>
                <a:ea typeface="微软雅黑" panose="020B0503020204020204" pitchFamily="34" charset="-122"/>
              </a:rPr>
              <a:t>和</a:t>
            </a:r>
            <a:r>
              <a:rPr lang="en-US" altLang="zh-CN" sz="2000" kern="100" dirty="0">
                <a:effectLst/>
                <a:latin typeface="微软雅黑" panose="020B0503020204020204" pitchFamily="34" charset="-122"/>
                <a:ea typeface="微软雅黑" panose="020B0503020204020204" pitchFamily="34" charset="-122"/>
              </a:rPr>
              <a:t>CD3</a:t>
            </a:r>
            <a:r>
              <a:rPr lang="zh-CN" altLang="zh-CN" sz="2000" kern="100" dirty="0">
                <a:effectLst/>
                <a:latin typeface="微软雅黑" panose="020B0503020204020204" pitchFamily="34" charset="-122"/>
                <a:ea typeface="微软雅黑" panose="020B0503020204020204" pitchFamily="34" charset="-122"/>
              </a:rPr>
              <a:t>段，逐段计算轴力。利用截面法，在</a:t>
            </a:r>
            <a:r>
              <a:rPr lang="en-US" altLang="zh-CN" sz="2000" kern="100" dirty="0">
                <a:effectLst/>
                <a:latin typeface="微软雅黑" panose="020B0503020204020204" pitchFamily="34" charset="-122"/>
                <a:ea typeface="微软雅黑" panose="020B0503020204020204" pitchFamily="34" charset="-122"/>
              </a:rPr>
              <a:t>AB</a:t>
            </a:r>
            <a:r>
              <a:rPr lang="zh-CN" altLang="zh-CN" sz="2000" kern="100" dirty="0">
                <a:effectLst/>
                <a:latin typeface="微软雅黑" panose="020B0503020204020204" pitchFamily="34" charset="-122"/>
                <a:ea typeface="微软雅黑" panose="020B0503020204020204" pitchFamily="34" charset="-122"/>
              </a:rPr>
              <a:t>段的任一截面</a:t>
            </a:r>
            <a:r>
              <a:rPr lang="en-US" altLang="zh-CN" sz="2000" kern="100" dirty="0">
                <a:effectLst/>
                <a:latin typeface="微软雅黑" panose="020B0503020204020204" pitchFamily="34" charset="-122"/>
                <a:ea typeface="微软雅黑" panose="020B0503020204020204" pitchFamily="34" charset="-122"/>
              </a:rPr>
              <a:t>1-1</a:t>
            </a:r>
            <a:r>
              <a:rPr lang="zh-CN" altLang="zh-CN" sz="2000" kern="100" dirty="0">
                <a:effectLst/>
                <a:latin typeface="微软雅黑" panose="020B0503020204020204" pitchFamily="34" charset="-122"/>
                <a:ea typeface="微软雅黑" panose="020B0503020204020204" pitchFamily="34" charset="-122"/>
              </a:rPr>
              <a:t>处将杆截开，并选择右段为研究对象，其受力情况如图</a:t>
            </a:r>
            <a:r>
              <a:rPr lang="en-US" altLang="zh-CN" sz="2000" kern="100" dirty="0">
                <a:effectLst/>
                <a:latin typeface="微软雅黑" panose="020B0503020204020204" pitchFamily="34" charset="-122"/>
                <a:ea typeface="微软雅黑" panose="020B0503020204020204" pitchFamily="34" charset="-122"/>
              </a:rPr>
              <a:t>3-34(c)</a:t>
            </a:r>
            <a:r>
              <a:rPr lang="zh-CN" altLang="zh-CN" sz="2000" kern="100" dirty="0">
                <a:effectLst/>
                <a:latin typeface="微软雅黑" panose="020B0503020204020204" pitchFamily="34" charset="-122"/>
                <a:ea typeface="微软雅黑" panose="020B0503020204020204" pitchFamily="34" charset="-122"/>
              </a:rPr>
              <a:t>所示。由平衡方程</a:t>
            </a:r>
            <a:r>
              <a:rPr lang="en-US" altLang="zh-CN" sz="2000" kern="100" dirty="0">
                <a:effectLst/>
                <a:latin typeface="微软雅黑" panose="020B0503020204020204" pitchFamily="34" charset="-122"/>
                <a:ea typeface="微软雅黑" panose="020B0503020204020204" pitchFamily="34" charset="-122"/>
              </a:rPr>
              <a:t>          </a:t>
            </a:r>
            <a:r>
              <a:rPr lang="en-US" altLang="zh-CN" sz="2000" kern="100" dirty="0">
                <a:solidFill>
                  <a:srgbClr val="FF0000"/>
                </a:solidFill>
                <a:effectLst/>
                <a:latin typeface="微软雅黑" panose="020B0503020204020204" pitchFamily="34" charset="-122"/>
                <a:ea typeface="微软雅黑" panose="020B0503020204020204" pitchFamily="34" charset="-122"/>
              </a:rPr>
              <a:t>F</a:t>
            </a:r>
            <a:r>
              <a:rPr lang="en-US" altLang="zh-CN" sz="2000" kern="100" baseline="-25000" dirty="0">
                <a:solidFill>
                  <a:srgbClr val="FF0000"/>
                </a:solidFill>
                <a:effectLst/>
                <a:latin typeface="微软雅黑" panose="020B0503020204020204" pitchFamily="34" charset="-122"/>
                <a:ea typeface="微软雅黑" panose="020B0503020204020204" pitchFamily="34" charset="-122"/>
              </a:rPr>
              <a:t>N1</a:t>
            </a:r>
            <a:r>
              <a:rPr lang="en-US" altLang="zh-CN" sz="2000" kern="100" dirty="0">
                <a:solidFill>
                  <a:srgbClr val="FF0000"/>
                </a:solidFill>
                <a:effectLst/>
                <a:latin typeface="微软雅黑" panose="020B0503020204020204" pitchFamily="34" charset="-122"/>
                <a:ea typeface="微软雅黑" panose="020B0503020204020204" pitchFamily="34" charset="-122"/>
              </a:rPr>
              <a:t>-F</a:t>
            </a:r>
            <a:r>
              <a:rPr lang="en-US" altLang="zh-CN" sz="2000" kern="100" baseline="-25000" dirty="0">
                <a:solidFill>
                  <a:srgbClr val="FF0000"/>
                </a:solidFill>
                <a:effectLst/>
                <a:latin typeface="微软雅黑" panose="020B0503020204020204" pitchFamily="34" charset="-122"/>
                <a:ea typeface="微软雅黑" panose="020B0503020204020204" pitchFamily="34" charset="-122"/>
              </a:rPr>
              <a:t>1</a:t>
            </a:r>
            <a:r>
              <a:rPr lang="en-US" altLang="zh-CN" sz="2000" kern="100" dirty="0">
                <a:solidFill>
                  <a:srgbClr val="FF0000"/>
                </a:solidFill>
                <a:effectLst/>
                <a:latin typeface="微软雅黑" panose="020B0503020204020204" pitchFamily="34" charset="-122"/>
                <a:ea typeface="微软雅黑" panose="020B0503020204020204" pitchFamily="34" charset="-122"/>
              </a:rPr>
              <a:t>=0</a:t>
            </a:r>
            <a:r>
              <a:rPr lang="zh-CN" altLang="zh-CN" sz="2000" kern="100" dirty="0">
                <a:solidFill>
                  <a:srgbClr val="FF0000"/>
                </a:solidFill>
                <a:effectLst/>
                <a:latin typeface="微软雅黑" panose="020B0503020204020204" pitchFamily="34" charset="-122"/>
                <a:ea typeface="微软雅黑" panose="020B0503020204020204" pitchFamily="34" charset="-122"/>
              </a:rPr>
              <a:t>，</a:t>
            </a:r>
          </a:p>
          <a:p>
            <a:pPr indent="266700" algn="l">
              <a:lnSpc>
                <a:spcPts val="3400"/>
              </a:lnSpc>
            </a:pPr>
            <a:r>
              <a:rPr lang="en-US" altLang="zh-CN" sz="2000" kern="100" dirty="0">
                <a:effectLst/>
                <a:latin typeface="微软雅黑" panose="020B0503020204020204" pitchFamily="34" charset="-122"/>
                <a:ea typeface="微软雅黑" panose="020B0503020204020204" pitchFamily="34" charset="-122"/>
              </a:rPr>
              <a:t>   </a:t>
            </a:r>
            <a:r>
              <a:rPr lang="zh-CN" altLang="zh-CN" sz="2000" kern="100" dirty="0">
                <a:effectLst/>
                <a:latin typeface="微软雅黑" panose="020B0503020204020204" pitchFamily="34" charset="-122"/>
                <a:ea typeface="微软雅黑" panose="020B0503020204020204" pitchFamily="34" charset="-122"/>
              </a:rPr>
              <a:t>得</a:t>
            </a:r>
            <a:r>
              <a:rPr lang="en-US" altLang="zh-CN" sz="2000" kern="100" dirty="0">
                <a:effectLst/>
                <a:latin typeface="微软雅黑" panose="020B0503020204020204" pitchFamily="34" charset="-122"/>
                <a:ea typeface="微软雅黑" panose="020B0503020204020204" pitchFamily="34" charset="-122"/>
              </a:rPr>
              <a:t>AB</a:t>
            </a:r>
            <a:r>
              <a:rPr lang="zh-CN" altLang="zh-CN" sz="2000" kern="100" dirty="0">
                <a:effectLst/>
                <a:latin typeface="微软雅黑" panose="020B0503020204020204" pitchFamily="34" charset="-122"/>
                <a:ea typeface="微软雅黑" panose="020B0503020204020204" pitchFamily="34" charset="-122"/>
              </a:rPr>
              <a:t>段的轴力为</a:t>
            </a:r>
            <a:r>
              <a:rPr lang="en-US" altLang="zh-CN" sz="2000" kern="100" dirty="0">
                <a:effectLst/>
                <a:latin typeface="微软雅黑" panose="020B0503020204020204" pitchFamily="34" charset="-122"/>
                <a:ea typeface="微软雅黑" panose="020B0503020204020204" pitchFamily="34" charset="-122"/>
              </a:rPr>
              <a:t>        </a:t>
            </a:r>
            <a:r>
              <a:rPr lang="en-US" altLang="zh-CN" sz="2000" kern="100" dirty="0">
                <a:solidFill>
                  <a:srgbClr val="FF0000"/>
                </a:solidFill>
                <a:effectLst/>
                <a:latin typeface="微软雅黑" panose="020B0503020204020204" pitchFamily="34" charset="-122"/>
                <a:ea typeface="微软雅黑" panose="020B0503020204020204" pitchFamily="34" charset="-122"/>
              </a:rPr>
              <a:t>F</a:t>
            </a:r>
            <a:r>
              <a:rPr lang="en-US" altLang="zh-CN" sz="2000" kern="100" baseline="-25000" dirty="0">
                <a:solidFill>
                  <a:srgbClr val="FF0000"/>
                </a:solidFill>
                <a:effectLst/>
                <a:latin typeface="微软雅黑" panose="020B0503020204020204" pitchFamily="34" charset="-122"/>
                <a:ea typeface="微软雅黑" panose="020B0503020204020204" pitchFamily="34" charset="-122"/>
              </a:rPr>
              <a:t>N1</a:t>
            </a:r>
            <a:r>
              <a:rPr lang="en-US" altLang="zh-CN" sz="2000" kern="100" dirty="0">
                <a:solidFill>
                  <a:srgbClr val="FF0000"/>
                </a:solidFill>
                <a:effectLst/>
                <a:latin typeface="微软雅黑" panose="020B0503020204020204" pitchFamily="34" charset="-122"/>
                <a:ea typeface="微软雅黑" panose="020B0503020204020204" pitchFamily="34" charset="-122"/>
              </a:rPr>
              <a:t>=F</a:t>
            </a:r>
            <a:r>
              <a:rPr lang="en-US" altLang="zh-CN" sz="2000" kern="100" baseline="-25000" dirty="0">
                <a:solidFill>
                  <a:srgbClr val="FF0000"/>
                </a:solidFill>
                <a:effectLst/>
                <a:latin typeface="微软雅黑" panose="020B0503020204020204" pitchFamily="34" charset="-122"/>
                <a:ea typeface="微软雅黑" panose="020B0503020204020204" pitchFamily="34" charset="-122"/>
              </a:rPr>
              <a:t>1</a:t>
            </a:r>
            <a:r>
              <a:rPr lang="en-US" altLang="zh-CN" sz="2000" kern="100" dirty="0">
                <a:solidFill>
                  <a:srgbClr val="FF0000"/>
                </a:solidFill>
                <a:effectLst/>
                <a:latin typeface="微软雅黑" panose="020B0503020204020204" pitchFamily="34" charset="-122"/>
                <a:ea typeface="微软雅黑" panose="020B0503020204020204" pitchFamily="34" charset="-122"/>
              </a:rPr>
              <a:t>=16kN</a:t>
            </a:r>
            <a:r>
              <a:rPr lang="zh-CN" altLang="zh-CN" sz="2000" kern="100" dirty="0">
                <a:solidFill>
                  <a:srgbClr val="FF0000"/>
                </a:solidFill>
                <a:effectLst/>
                <a:latin typeface="微软雅黑" panose="020B0503020204020204" pitchFamily="34" charset="-122"/>
                <a:ea typeface="微软雅黑" panose="020B0503020204020204" pitchFamily="34" charset="-122"/>
              </a:rPr>
              <a:t>。</a:t>
            </a:r>
          </a:p>
          <a:p>
            <a:pPr indent="266700" algn="l">
              <a:lnSpc>
                <a:spcPts val="3400"/>
              </a:lnSpc>
            </a:pPr>
            <a:r>
              <a:rPr lang="en-US" altLang="zh-CN" sz="2000" kern="100" dirty="0">
                <a:effectLst/>
                <a:latin typeface="微软雅黑" panose="020B0503020204020204" pitchFamily="34" charset="-122"/>
                <a:ea typeface="微软雅黑" panose="020B0503020204020204" pitchFamily="34" charset="-122"/>
              </a:rPr>
              <a:t>    </a:t>
            </a:r>
            <a:r>
              <a:rPr lang="zh-CN" altLang="zh-CN" sz="2000" kern="100" dirty="0">
                <a:effectLst/>
                <a:latin typeface="微软雅黑" panose="020B0503020204020204" pitchFamily="34" charset="-122"/>
                <a:ea typeface="微软雅黑" panose="020B0503020204020204" pitchFamily="34" charset="-122"/>
              </a:rPr>
              <a:t>对于</a:t>
            </a:r>
            <a:r>
              <a:rPr lang="en-US" altLang="zh-CN" sz="2000" kern="100" dirty="0">
                <a:effectLst/>
                <a:latin typeface="微软雅黑" panose="020B0503020204020204" pitchFamily="34" charset="-122"/>
                <a:ea typeface="微软雅黑" panose="020B0503020204020204" pitchFamily="34" charset="-122"/>
              </a:rPr>
              <a:t>BC</a:t>
            </a:r>
            <a:r>
              <a:rPr lang="zh-CN" altLang="zh-CN" sz="2000" kern="100" dirty="0">
                <a:effectLst/>
                <a:latin typeface="微软雅黑" panose="020B0503020204020204" pitchFamily="34" charset="-122"/>
                <a:ea typeface="微软雅黑" panose="020B0503020204020204" pitchFamily="34" charset="-122"/>
              </a:rPr>
              <a:t>段，仍用截面法，在任一截面</a:t>
            </a:r>
            <a:r>
              <a:rPr lang="en-US" altLang="zh-CN" sz="2000" kern="100" dirty="0">
                <a:effectLst/>
                <a:latin typeface="微软雅黑" panose="020B0503020204020204" pitchFamily="34" charset="-122"/>
                <a:ea typeface="微软雅黑" panose="020B0503020204020204" pitchFamily="34" charset="-122"/>
              </a:rPr>
              <a:t>2-2</a:t>
            </a:r>
            <a:r>
              <a:rPr lang="zh-CN" altLang="zh-CN" sz="2000" kern="100" dirty="0">
                <a:effectLst/>
                <a:latin typeface="微软雅黑" panose="020B0503020204020204" pitchFamily="34" charset="-122"/>
                <a:ea typeface="微软雅黑" panose="020B0503020204020204" pitchFamily="34" charset="-122"/>
              </a:rPr>
              <a:t>处将杆截开，并选择右段研究其平衡，如图</a:t>
            </a:r>
            <a:r>
              <a:rPr lang="en-US" altLang="zh-CN" sz="2000" kern="100" dirty="0">
                <a:effectLst/>
                <a:latin typeface="微软雅黑" panose="020B0503020204020204" pitchFamily="34" charset="-122"/>
                <a:ea typeface="微软雅黑" panose="020B0503020204020204" pitchFamily="34" charset="-122"/>
              </a:rPr>
              <a:t>3-34(d)</a:t>
            </a:r>
            <a:r>
              <a:rPr lang="zh-CN" altLang="zh-CN" sz="2000" kern="100" dirty="0">
                <a:effectLst/>
                <a:latin typeface="微软雅黑" panose="020B0503020204020204" pitchFamily="34" charset="-122"/>
                <a:ea typeface="微软雅黑" panose="020B0503020204020204" pitchFamily="34" charset="-122"/>
              </a:rPr>
              <a:t>所示的</a:t>
            </a:r>
            <a:r>
              <a:rPr lang="en-US" altLang="zh-CN" sz="2000" kern="100" dirty="0">
                <a:effectLst/>
                <a:latin typeface="微软雅黑" panose="020B0503020204020204" pitchFamily="34" charset="-122"/>
                <a:ea typeface="微软雅黑" panose="020B0503020204020204" pitchFamily="34" charset="-122"/>
              </a:rPr>
              <a:t>BC</a:t>
            </a:r>
            <a:r>
              <a:rPr lang="zh-CN" altLang="zh-CN" sz="2000" kern="100" dirty="0">
                <a:effectLst/>
                <a:latin typeface="微软雅黑" panose="020B0503020204020204" pitchFamily="34" charset="-122"/>
                <a:ea typeface="微软雅黑" panose="020B0503020204020204" pitchFamily="34" charset="-122"/>
              </a:rPr>
              <a:t>段的轴力为</a:t>
            </a:r>
            <a:r>
              <a:rPr lang="en-US" altLang="zh-CN" sz="2000" kern="100" dirty="0">
                <a:effectLst/>
                <a:latin typeface="微软雅黑" panose="020B0503020204020204" pitchFamily="34" charset="-122"/>
                <a:ea typeface="微软雅黑" panose="020B0503020204020204" pitchFamily="34" charset="-122"/>
              </a:rPr>
              <a:t>        </a:t>
            </a:r>
            <a:r>
              <a:rPr lang="en-US" altLang="zh-CN" sz="2000" kern="100" dirty="0">
                <a:solidFill>
                  <a:srgbClr val="FF0000"/>
                </a:solidFill>
                <a:effectLst/>
                <a:latin typeface="微软雅黑" panose="020B0503020204020204" pitchFamily="34" charset="-122"/>
                <a:ea typeface="微软雅黑" panose="020B0503020204020204" pitchFamily="34" charset="-122"/>
              </a:rPr>
              <a:t>F</a:t>
            </a:r>
            <a:r>
              <a:rPr lang="en-US" altLang="zh-CN" sz="2000" kern="100" baseline="-25000" dirty="0">
                <a:solidFill>
                  <a:srgbClr val="FF0000"/>
                </a:solidFill>
                <a:effectLst/>
                <a:latin typeface="微软雅黑" panose="020B0503020204020204" pitchFamily="34" charset="-122"/>
                <a:ea typeface="微软雅黑" panose="020B0503020204020204" pitchFamily="34" charset="-122"/>
              </a:rPr>
              <a:t>N2</a:t>
            </a:r>
            <a:r>
              <a:rPr lang="en-US" altLang="zh-CN" sz="2000" kern="100" dirty="0">
                <a:solidFill>
                  <a:srgbClr val="FF0000"/>
                </a:solidFill>
                <a:effectLst/>
                <a:latin typeface="微软雅黑" panose="020B0503020204020204" pitchFamily="34" charset="-122"/>
                <a:ea typeface="微软雅黑" panose="020B0503020204020204" pitchFamily="34" charset="-122"/>
              </a:rPr>
              <a:t>=F</a:t>
            </a:r>
            <a:r>
              <a:rPr lang="en-US" altLang="zh-CN" sz="2000" kern="100" baseline="-25000" dirty="0">
                <a:solidFill>
                  <a:srgbClr val="FF0000"/>
                </a:solidFill>
                <a:effectLst/>
                <a:latin typeface="微软雅黑" panose="020B0503020204020204" pitchFamily="34" charset="-122"/>
                <a:ea typeface="微软雅黑" panose="020B0503020204020204" pitchFamily="34" charset="-122"/>
              </a:rPr>
              <a:t>1</a:t>
            </a:r>
            <a:r>
              <a:rPr lang="en-US" altLang="zh-CN" sz="2000" kern="100" dirty="0">
                <a:solidFill>
                  <a:srgbClr val="FF0000"/>
                </a:solidFill>
                <a:effectLst/>
                <a:latin typeface="微软雅黑" panose="020B0503020204020204" pitchFamily="34" charset="-122"/>
                <a:ea typeface="微软雅黑" panose="020B0503020204020204" pitchFamily="34" charset="-122"/>
              </a:rPr>
              <a:t>-F</a:t>
            </a:r>
            <a:r>
              <a:rPr lang="en-US" altLang="zh-CN" sz="2000" kern="100" baseline="-25000" dirty="0">
                <a:solidFill>
                  <a:srgbClr val="FF0000"/>
                </a:solidFill>
                <a:effectLst/>
                <a:latin typeface="微软雅黑" panose="020B0503020204020204" pitchFamily="34" charset="-122"/>
                <a:ea typeface="微软雅黑" panose="020B0503020204020204" pitchFamily="34" charset="-122"/>
              </a:rPr>
              <a:t>2</a:t>
            </a:r>
            <a:r>
              <a:rPr lang="en-US" altLang="zh-CN" sz="2000" kern="100" dirty="0">
                <a:solidFill>
                  <a:srgbClr val="FF0000"/>
                </a:solidFill>
                <a:effectLst/>
                <a:latin typeface="微软雅黑" panose="020B0503020204020204" pitchFamily="34" charset="-122"/>
                <a:ea typeface="微软雅黑" panose="020B0503020204020204" pitchFamily="34" charset="-122"/>
              </a:rPr>
              <a:t>=6kN</a:t>
            </a:r>
            <a:r>
              <a:rPr lang="zh-CN" altLang="zh-CN" sz="2000" kern="100" dirty="0">
                <a:solidFill>
                  <a:srgbClr val="FF0000"/>
                </a:solidFill>
                <a:effectLst/>
                <a:latin typeface="微软雅黑" panose="020B0503020204020204" pitchFamily="34" charset="-122"/>
                <a:ea typeface="微软雅黑" panose="020B0503020204020204" pitchFamily="34" charset="-122"/>
              </a:rPr>
              <a:t>。</a:t>
            </a:r>
          </a:p>
          <a:p>
            <a:pPr indent="266700" algn="l">
              <a:lnSpc>
                <a:spcPts val="3400"/>
              </a:lnSpc>
            </a:pPr>
            <a:r>
              <a:rPr lang="en-US" altLang="zh-CN" sz="2000" kern="100" dirty="0">
                <a:effectLst/>
                <a:latin typeface="微软雅黑" panose="020B0503020204020204" pitchFamily="34" charset="-122"/>
                <a:ea typeface="微软雅黑" panose="020B0503020204020204" pitchFamily="34" charset="-122"/>
              </a:rPr>
              <a:t>    </a:t>
            </a:r>
            <a:r>
              <a:rPr lang="zh-CN" altLang="zh-CN" sz="2000" kern="100" dirty="0">
                <a:effectLst/>
                <a:latin typeface="微软雅黑" panose="020B0503020204020204" pitchFamily="34" charset="-122"/>
                <a:ea typeface="微软雅黑" panose="020B0503020204020204" pitchFamily="34" charset="-122"/>
              </a:rPr>
              <a:t>为了计算</a:t>
            </a:r>
            <a:r>
              <a:rPr lang="en-US" altLang="zh-CN" sz="2000" kern="100" dirty="0">
                <a:effectLst/>
                <a:latin typeface="微软雅黑" panose="020B0503020204020204" pitchFamily="34" charset="-122"/>
                <a:ea typeface="微软雅黑" panose="020B0503020204020204" pitchFamily="34" charset="-122"/>
              </a:rPr>
              <a:t>BC</a:t>
            </a:r>
            <a:r>
              <a:rPr lang="zh-CN" altLang="zh-CN" sz="2000" kern="100" dirty="0">
                <a:effectLst/>
                <a:latin typeface="微软雅黑" panose="020B0503020204020204" pitchFamily="34" charset="-122"/>
                <a:ea typeface="微软雅黑" panose="020B0503020204020204" pitchFamily="34" charset="-122"/>
              </a:rPr>
              <a:t>段的轴力，同样也可选择截开后的左段为研究对象，如图</a:t>
            </a:r>
            <a:r>
              <a:rPr lang="en-US" altLang="zh-CN" sz="2000" kern="100" dirty="0">
                <a:effectLst/>
                <a:latin typeface="微软雅黑" panose="020B0503020204020204" pitchFamily="34" charset="-122"/>
                <a:ea typeface="微软雅黑" panose="020B0503020204020204" pitchFamily="34" charset="-122"/>
              </a:rPr>
              <a:t>3-34(e)</a:t>
            </a:r>
            <a:r>
              <a:rPr lang="zh-CN" altLang="zh-CN" sz="2000" kern="100" dirty="0">
                <a:effectLst/>
                <a:latin typeface="微软雅黑" panose="020B0503020204020204" pitchFamily="34" charset="-122"/>
                <a:ea typeface="微软雅黑" panose="020B0503020204020204" pitchFamily="34" charset="-122"/>
              </a:rPr>
              <a:t>所示，由该段的平衡条件得</a:t>
            </a:r>
            <a:r>
              <a:rPr lang="en-US" altLang="zh-CN" sz="2000" kern="100" dirty="0">
                <a:effectLst/>
                <a:latin typeface="微软雅黑" panose="020B0503020204020204" pitchFamily="34" charset="-122"/>
                <a:ea typeface="微软雅黑" panose="020B0503020204020204" pitchFamily="34" charset="-122"/>
              </a:rPr>
              <a:t>       </a:t>
            </a:r>
            <a:r>
              <a:rPr lang="en-US" altLang="zh-CN" sz="2000" kern="100" dirty="0">
                <a:solidFill>
                  <a:srgbClr val="FF0000"/>
                </a:solidFill>
                <a:effectLst/>
                <a:latin typeface="微软雅黑" panose="020B0503020204020204" pitchFamily="34" charset="-122"/>
                <a:ea typeface="微软雅黑" panose="020B0503020204020204" pitchFamily="34" charset="-122"/>
              </a:rPr>
              <a:t>F</a:t>
            </a:r>
            <a:r>
              <a:rPr lang="en-US" altLang="zh-CN" sz="2000" kern="100" baseline="-25000" dirty="0">
                <a:solidFill>
                  <a:srgbClr val="FF0000"/>
                </a:solidFill>
                <a:effectLst/>
                <a:latin typeface="微软雅黑" panose="020B0503020204020204" pitchFamily="34" charset="-122"/>
                <a:ea typeface="微软雅黑" panose="020B0503020204020204" pitchFamily="34" charset="-122"/>
              </a:rPr>
              <a:t>N2</a:t>
            </a:r>
            <a:r>
              <a:rPr lang="en-US" altLang="zh-CN" sz="2000" kern="100" dirty="0">
                <a:solidFill>
                  <a:srgbClr val="FF0000"/>
                </a:solidFill>
                <a:effectLst/>
                <a:latin typeface="微软雅黑" panose="020B0503020204020204" pitchFamily="34" charset="-122"/>
                <a:ea typeface="微软雅黑" panose="020B0503020204020204" pitchFamily="34" charset="-122"/>
              </a:rPr>
              <a:t>=F</a:t>
            </a:r>
            <a:r>
              <a:rPr lang="en-US" altLang="zh-CN" sz="2000" kern="100" baseline="-25000" dirty="0">
                <a:solidFill>
                  <a:srgbClr val="FF0000"/>
                </a:solidFill>
                <a:effectLst/>
                <a:latin typeface="微软雅黑" panose="020B0503020204020204" pitchFamily="34" charset="-122"/>
                <a:ea typeface="微软雅黑" panose="020B0503020204020204" pitchFamily="34" charset="-122"/>
              </a:rPr>
              <a:t>3</a:t>
            </a:r>
            <a:r>
              <a:rPr lang="en-US" altLang="zh-CN" sz="2000" kern="100" dirty="0">
                <a:solidFill>
                  <a:srgbClr val="FF0000"/>
                </a:solidFill>
                <a:effectLst/>
                <a:latin typeface="微软雅黑" panose="020B0503020204020204" pitchFamily="34" charset="-122"/>
                <a:ea typeface="微软雅黑" panose="020B0503020204020204" pitchFamily="34" charset="-122"/>
              </a:rPr>
              <a:t>-F</a:t>
            </a:r>
            <a:r>
              <a:rPr lang="en-US" altLang="zh-CN" sz="2000" kern="100" baseline="-25000" dirty="0">
                <a:solidFill>
                  <a:srgbClr val="FF0000"/>
                </a:solidFill>
                <a:effectLst/>
                <a:latin typeface="微软雅黑" panose="020B0503020204020204" pitchFamily="34" charset="-122"/>
                <a:ea typeface="微软雅黑" panose="020B0503020204020204" pitchFamily="34" charset="-122"/>
              </a:rPr>
              <a:t>D</a:t>
            </a:r>
            <a:r>
              <a:rPr lang="en-US" altLang="zh-CN" sz="2000" kern="100" dirty="0">
                <a:solidFill>
                  <a:srgbClr val="FF0000"/>
                </a:solidFill>
                <a:effectLst/>
                <a:latin typeface="微软雅黑" panose="020B0503020204020204" pitchFamily="34" charset="-122"/>
                <a:ea typeface="微软雅黑" panose="020B0503020204020204" pitchFamily="34" charset="-122"/>
              </a:rPr>
              <a:t>=6kN</a:t>
            </a:r>
            <a:r>
              <a:rPr lang="zh-CN" altLang="zh-CN" sz="2000" kern="100" dirty="0">
                <a:solidFill>
                  <a:srgbClr val="FF0000"/>
                </a:solidFill>
                <a:effectLst/>
                <a:latin typeface="微软雅黑" panose="020B0503020204020204" pitchFamily="34" charset="-122"/>
                <a:ea typeface="微软雅黑" panose="020B0503020204020204" pitchFamily="34" charset="-122"/>
              </a:rPr>
              <a:t>。</a:t>
            </a:r>
          </a:p>
          <a:p>
            <a:pPr indent="266700" algn="l">
              <a:lnSpc>
                <a:spcPts val="3400"/>
              </a:lnSpc>
            </a:pPr>
            <a:r>
              <a:rPr lang="en-US" altLang="zh-CN" sz="2000" kern="100" dirty="0">
                <a:effectLst/>
                <a:latin typeface="微软雅黑" panose="020B0503020204020204" pitchFamily="34" charset="-122"/>
                <a:ea typeface="微软雅黑" panose="020B0503020204020204" pitchFamily="34" charset="-122"/>
              </a:rPr>
              <a:t>   </a:t>
            </a:r>
            <a:r>
              <a:rPr lang="zh-CN" altLang="zh-CN" sz="2000" kern="100" dirty="0">
                <a:effectLst/>
                <a:latin typeface="微软雅黑" panose="020B0503020204020204" pitchFamily="34" charset="-122"/>
                <a:ea typeface="微软雅黑" panose="020B0503020204020204" pitchFamily="34" charset="-122"/>
              </a:rPr>
              <a:t>对于</a:t>
            </a:r>
            <a:r>
              <a:rPr lang="en-US" altLang="zh-CN" sz="2000" kern="100" dirty="0">
                <a:effectLst/>
                <a:latin typeface="微软雅黑" panose="020B0503020204020204" pitchFamily="34" charset="-122"/>
                <a:ea typeface="微软雅黑" panose="020B0503020204020204" pitchFamily="34" charset="-122"/>
              </a:rPr>
              <a:t>CD</a:t>
            </a:r>
            <a:r>
              <a:rPr lang="zh-CN" altLang="zh-CN" sz="2000" kern="100" dirty="0">
                <a:effectLst/>
                <a:latin typeface="微软雅黑" panose="020B0503020204020204" pitchFamily="34" charset="-122"/>
                <a:ea typeface="微软雅黑" panose="020B0503020204020204" pitchFamily="34" charset="-122"/>
              </a:rPr>
              <a:t>段，在任一截面</a:t>
            </a:r>
            <a:r>
              <a:rPr lang="en-US" altLang="zh-CN" sz="2000" kern="100" dirty="0">
                <a:effectLst/>
                <a:latin typeface="微软雅黑" panose="020B0503020204020204" pitchFamily="34" charset="-122"/>
                <a:ea typeface="微软雅黑" panose="020B0503020204020204" pitchFamily="34" charset="-122"/>
              </a:rPr>
              <a:t>3-3</a:t>
            </a:r>
            <a:r>
              <a:rPr lang="zh-CN" altLang="zh-CN" sz="2000" kern="100" dirty="0">
                <a:effectLst/>
                <a:latin typeface="微软雅黑" panose="020B0503020204020204" pitchFamily="34" charset="-122"/>
                <a:ea typeface="微软雅黑" panose="020B0503020204020204" pitchFamily="34" charset="-122"/>
              </a:rPr>
              <a:t>处将杆截开，显然取左段为研究对象计算较简单，如图</a:t>
            </a:r>
            <a:r>
              <a:rPr lang="en-US" altLang="zh-CN" sz="2000" kern="100" dirty="0">
                <a:effectLst/>
                <a:latin typeface="微软雅黑" panose="020B0503020204020204" pitchFamily="34" charset="-122"/>
                <a:ea typeface="微软雅黑" panose="020B0503020204020204" pitchFamily="34" charset="-122"/>
              </a:rPr>
              <a:t>3-34(f)</a:t>
            </a:r>
            <a:r>
              <a:rPr lang="zh-CN" altLang="zh-CN" sz="2000" kern="100" dirty="0">
                <a:effectLst/>
                <a:latin typeface="微软雅黑" panose="020B0503020204020204" pitchFamily="34" charset="-122"/>
                <a:ea typeface="微软雅黑" panose="020B0503020204020204" pitchFamily="34" charset="-122"/>
              </a:rPr>
              <a:t>所示。由该段的平衡条件得</a:t>
            </a:r>
            <a:r>
              <a:rPr lang="en-US" altLang="zh-CN" sz="2000" kern="100" dirty="0">
                <a:effectLst/>
                <a:latin typeface="微软雅黑" panose="020B0503020204020204" pitchFamily="34" charset="-122"/>
                <a:ea typeface="微软雅黑" panose="020B0503020204020204" pitchFamily="34" charset="-122"/>
              </a:rPr>
              <a:t>       </a:t>
            </a:r>
            <a:r>
              <a:rPr lang="en-US" altLang="zh-CN" sz="2000" kern="100" dirty="0">
                <a:solidFill>
                  <a:srgbClr val="FF0000"/>
                </a:solidFill>
                <a:effectLst/>
                <a:latin typeface="微软雅黑" panose="020B0503020204020204" pitchFamily="34" charset="-122"/>
                <a:ea typeface="微软雅黑" panose="020B0503020204020204" pitchFamily="34" charset="-122"/>
              </a:rPr>
              <a:t> F</a:t>
            </a:r>
            <a:r>
              <a:rPr lang="en-US" altLang="zh-CN" sz="2000" kern="100" baseline="-25000" dirty="0">
                <a:solidFill>
                  <a:srgbClr val="FF0000"/>
                </a:solidFill>
                <a:effectLst/>
                <a:latin typeface="微软雅黑" panose="020B0503020204020204" pitchFamily="34" charset="-122"/>
                <a:ea typeface="微软雅黑" panose="020B0503020204020204" pitchFamily="34" charset="-122"/>
              </a:rPr>
              <a:t>N3</a:t>
            </a:r>
            <a:r>
              <a:rPr lang="en-US" altLang="zh-CN" sz="2000" kern="100" dirty="0">
                <a:solidFill>
                  <a:srgbClr val="FF0000"/>
                </a:solidFill>
                <a:effectLst/>
                <a:latin typeface="微软雅黑" panose="020B0503020204020204" pitchFamily="34" charset="-122"/>
                <a:ea typeface="微软雅黑" panose="020B0503020204020204" pitchFamily="34" charset="-122"/>
              </a:rPr>
              <a:t>=-F</a:t>
            </a:r>
            <a:r>
              <a:rPr lang="en-US" altLang="zh-CN" sz="2000" kern="100" baseline="-25000" dirty="0">
                <a:solidFill>
                  <a:srgbClr val="FF0000"/>
                </a:solidFill>
                <a:effectLst/>
                <a:latin typeface="微软雅黑" panose="020B0503020204020204" pitchFamily="34" charset="-122"/>
                <a:ea typeface="微软雅黑" panose="020B0503020204020204" pitchFamily="34" charset="-122"/>
              </a:rPr>
              <a:t>D</a:t>
            </a:r>
            <a:r>
              <a:rPr lang="en-US" altLang="zh-CN" sz="2000" kern="100" dirty="0">
                <a:solidFill>
                  <a:srgbClr val="FF0000"/>
                </a:solidFill>
                <a:effectLst/>
                <a:latin typeface="微软雅黑" panose="020B0503020204020204" pitchFamily="34" charset="-122"/>
                <a:ea typeface="微软雅黑" panose="020B0503020204020204" pitchFamily="34" charset="-122"/>
              </a:rPr>
              <a:t>=-14kN</a:t>
            </a:r>
            <a:r>
              <a:rPr lang="zh-CN" altLang="zh-CN" sz="2000" kern="100" dirty="0">
                <a:solidFill>
                  <a:srgbClr val="FF0000"/>
                </a:solidFill>
                <a:effectLst/>
                <a:latin typeface="微软雅黑" panose="020B0503020204020204" pitchFamily="34" charset="-122"/>
                <a:ea typeface="微软雅黑" panose="020B0503020204020204" pitchFamily="34" charset="-122"/>
              </a:rPr>
              <a:t>，</a:t>
            </a:r>
          </a:p>
          <a:p>
            <a:pPr indent="266700" algn="l">
              <a:lnSpc>
                <a:spcPts val="3400"/>
              </a:lnSpc>
            </a:pPr>
            <a:r>
              <a:rPr lang="en-US" altLang="zh-CN" sz="2000" kern="100" dirty="0">
                <a:effectLst/>
                <a:latin typeface="微软雅黑" panose="020B0503020204020204" pitchFamily="34" charset="-122"/>
                <a:ea typeface="微软雅黑" panose="020B0503020204020204" pitchFamily="34" charset="-122"/>
              </a:rPr>
              <a:t>   </a:t>
            </a:r>
            <a:r>
              <a:rPr lang="zh-CN" altLang="zh-CN" sz="2000" kern="100" dirty="0">
                <a:effectLst/>
                <a:latin typeface="微软雅黑" panose="020B0503020204020204" pitchFamily="34" charset="-122"/>
                <a:ea typeface="微软雅黑" panose="020B0503020204020204" pitchFamily="34" charset="-122"/>
              </a:rPr>
              <a:t>所得</a:t>
            </a:r>
            <a:r>
              <a:rPr lang="en-US" altLang="zh-CN" sz="2000" kern="100" dirty="0">
                <a:effectLst/>
                <a:latin typeface="微软雅黑" panose="020B0503020204020204" pitchFamily="34" charset="-122"/>
                <a:ea typeface="微软雅黑" panose="020B0503020204020204" pitchFamily="34" charset="-122"/>
              </a:rPr>
              <a:t>F</a:t>
            </a:r>
            <a:r>
              <a:rPr lang="en-US" altLang="zh-CN" sz="2000" kern="100" baseline="-25000" dirty="0">
                <a:effectLst/>
                <a:latin typeface="微软雅黑" panose="020B0503020204020204" pitchFamily="34" charset="-122"/>
                <a:ea typeface="微软雅黑" panose="020B0503020204020204" pitchFamily="34" charset="-122"/>
              </a:rPr>
              <a:t>N3</a:t>
            </a:r>
            <a:r>
              <a:rPr lang="zh-CN" altLang="zh-CN" sz="2000" kern="100" dirty="0">
                <a:effectLst/>
                <a:latin typeface="微软雅黑" panose="020B0503020204020204" pitchFamily="34" charset="-122"/>
                <a:ea typeface="微软雅黑" panose="020B0503020204020204" pitchFamily="34" charset="-122"/>
              </a:rPr>
              <a:t>为负值，说明</a:t>
            </a:r>
            <a:r>
              <a:rPr lang="en-US" altLang="zh-CN" sz="2000" kern="100" dirty="0">
                <a:effectLst/>
                <a:latin typeface="微软雅黑" panose="020B0503020204020204" pitchFamily="34" charset="-122"/>
                <a:ea typeface="微软雅黑" panose="020B0503020204020204" pitchFamily="34" charset="-122"/>
              </a:rPr>
              <a:t>F</a:t>
            </a:r>
            <a:r>
              <a:rPr lang="en-US" altLang="zh-CN" sz="2000" kern="100" baseline="-25000" dirty="0">
                <a:effectLst/>
                <a:latin typeface="微软雅黑" panose="020B0503020204020204" pitchFamily="34" charset="-122"/>
                <a:ea typeface="微软雅黑" panose="020B0503020204020204" pitchFamily="34" charset="-122"/>
              </a:rPr>
              <a:t>N3</a:t>
            </a:r>
            <a:r>
              <a:rPr lang="zh-CN" altLang="zh-CN" sz="2000" kern="100" dirty="0">
                <a:effectLst/>
                <a:latin typeface="微软雅黑" panose="020B0503020204020204" pitchFamily="34" charset="-122"/>
                <a:ea typeface="微软雅黑" panose="020B0503020204020204" pitchFamily="34" charset="-122"/>
              </a:rPr>
              <a:t>的实际方向与所假设的方向相反，即应为压力。</a:t>
            </a:r>
            <a:endParaRPr lang="en-US" altLang="zh-CN" sz="2000" kern="100" dirty="0">
              <a:effectLst/>
              <a:latin typeface="微软雅黑" panose="020B0503020204020204" pitchFamily="34" charset="-122"/>
              <a:ea typeface="微软雅黑" panose="020B0503020204020204" pitchFamily="34" charset="-122"/>
            </a:endParaRPr>
          </a:p>
          <a:p>
            <a:pPr indent="266700">
              <a:lnSpc>
                <a:spcPts val="3400"/>
              </a:lnSpc>
            </a:pPr>
            <a:r>
              <a:rPr lang="zh-CN" altLang="zh-CN" sz="2000" kern="100" dirty="0">
                <a:latin typeface="微软雅黑" panose="020B0503020204020204" pitchFamily="34" charset="-122"/>
                <a:ea typeface="微软雅黑" panose="020B0503020204020204" pitchFamily="34" charset="-122"/>
              </a:rPr>
              <a:t>（</a:t>
            </a:r>
            <a:r>
              <a:rPr lang="en-US" altLang="zh-CN" sz="2000" kern="100" dirty="0">
                <a:latin typeface="微软雅黑" panose="020B0503020204020204" pitchFamily="34" charset="-122"/>
                <a:ea typeface="微软雅黑" panose="020B0503020204020204" pitchFamily="34" charset="-122"/>
              </a:rPr>
              <a:t>3</a:t>
            </a:r>
            <a:r>
              <a:rPr lang="zh-CN" altLang="zh-CN" sz="2000" kern="100" dirty="0">
                <a:latin typeface="微软雅黑" panose="020B0503020204020204" pitchFamily="34" charset="-122"/>
                <a:ea typeface="微软雅黑" panose="020B0503020204020204" pitchFamily="34" charset="-122"/>
              </a:rPr>
              <a:t>）画轴力图。根据所求得的轴力值，画出轴力图如图</a:t>
            </a:r>
            <a:r>
              <a:rPr lang="en-US" altLang="zh-CN" sz="2000" kern="100" dirty="0">
                <a:latin typeface="微软雅黑" panose="020B0503020204020204" pitchFamily="34" charset="-122"/>
                <a:ea typeface="微软雅黑" panose="020B0503020204020204" pitchFamily="34" charset="-122"/>
              </a:rPr>
              <a:t>3-34(g)</a:t>
            </a:r>
            <a:r>
              <a:rPr lang="zh-CN" altLang="zh-CN" sz="2000" kern="100" dirty="0">
                <a:latin typeface="微软雅黑" panose="020B0503020204020204" pitchFamily="34" charset="-122"/>
                <a:ea typeface="微软雅黑" panose="020B0503020204020204" pitchFamily="34" charset="-122"/>
              </a:rPr>
              <a:t>所示。由轴力图可以看出，轴力的最大值为</a:t>
            </a:r>
            <a:r>
              <a:rPr lang="en-US" altLang="zh-CN" sz="2000" kern="100" dirty="0">
                <a:latin typeface="微软雅黑" panose="020B0503020204020204" pitchFamily="34" charset="-122"/>
                <a:ea typeface="微软雅黑" panose="020B0503020204020204" pitchFamily="34" charset="-122"/>
              </a:rPr>
              <a:t>16kN</a:t>
            </a:r>
            <a:r>
              <a:rPr lang="zh-CN" altLang="zh-CN" sz="2000" kern="100" dirty="0">
                <a:latin typeface="微软雅黑" panose="020B0503020204020204" pitchFamily="34" charset="-122"/>
                <a:ea typeface="微软雅黑" panose="020B0503020204020204" pitchFamily="34" charset="-122"/>
              </a:rPr>
              <a:t>，发生在</a:t>
            </a:r>
            <a:r>
              <a:rPr lang="en-US" altLang="zh-CN" sz="2000" kern="100" dirty="0">
                <a:latin typeface="微软雅黑" panose="020B0503020204020204" pitchFamily="34" charset="-122"/>
                <a:ea typeface="微软雅黑" panose="020B0503020204020204" pitchFamily="34" charset="-122"/>
              </a:rPr>
              <a:t>AB</a:t>
            </a:r>
            <a:r>
              <a:rPr lang="zh-CN" altLang="zh-CN" sz="2000" kern="100" dirty="0">
                <a:latin typeface="微软雅黑" panose="020B0503020204020204" pitchFamily="34" charset="-122"/>
                <a:ea typeface="微软雅黑" panose="020B0503020204020204" pitchFamily="34" charset="-122"/>
              </a:rPr>
              <a:t>段内。</a:t>
            </a:r>
          </a:p>
          <a:p>
            <a:pPr indent="266700" algn="l">
              <a:lnSpc>
                <a:spcPts val="3400"/>
              </a:lnSpc>
            </a:pPr>
            <a:endParaRPr lang="zh-CN" altLang="zh-CN" sz="20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77876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54DE362-963D-5951-7D56-2E5C0370E669}"/>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4E35146-AE77-E60A-C645-F60336A82D28}"/>
              </a:ext>
            </a:extLst>
          </p:cNvPr>
          <p:cNvSpPr>
            <a:spLocks noGrp="1"/>
          </p:cNvSpPr>
          <p:nvPr>
            <p:ph type="sldNum" sz="quarter" idx="12"/>
          </p:nvPr>
        </p:nvSpPr>
        <p:spPr/>
        <p:txBody>
          <a:bodyPr/>
          <a:lstStyle/>
          <a:p>
            <a:fld id="{49AE70B2-8BF9-45C0-BB95-33D1B9D3A854}" type="slidenum">
              <a:rPr lang="zh-CN" altLang="en-US" smtClean="0"/>
              <a:t>56</a:t>
            </a:fld>
            <a:endParaRPr lang="zh-CN" altLang="en-US"/>
          </a:p>
        </p:txBody>
      </p:sp>
      <p:sp>
        <p:nvSpPr>
          <p:cNvPr id="4" name="矩形 3">
            <a:extLst>
              <a:ext uri="{FF2B5EF4-FFF2-40B4-BE49-F238E27FC236}">
                <a16:creationId xmlns:a16="http://schemas.microsoft.com/office/drawing/2014/main" id="{103EAD87-D453-D093-C5DB-29F2F65751B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03F981B1-505F-8D4A-3EEE-64E9A933EF48}"/>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64626BB1-E467-D471-890D-031C27BCA73B}"/>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7B10E42B-1B67-9CA6-4899-4A6727F33414}"/>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9445A92C-4FD4-F8DF-6ECE-4CCA7867438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6B681246-EE8A-FFFF-C99D-E283122D2649}"/>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5E007965-7310-D40D-22E2-3DC5A937C2F6}"/>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593B8C8-6B2B-0D1F-9209-A08CB1E8A789}"/>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D6765F8B-DE02-C979-B01A-DE524D813E2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11572D8B-450D-2C70-D809-77478D8F19E0}"/>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74C372EF-0FDE-67C5-DC2B-23865B4FCD45}"/>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3642457-85F6-BA74-A1EA-1178E0BE2D26}"/>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63703247-1A8C-3CAA-6532-6A5242336BE7}"/>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2EB750E5-879F-1E85-CEE9-ED239AFEA3C1}"/>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872101BF-CD9C-0F05-E7EC-8DF0D7553432}"/>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DA8B506C-8DF0-119A-3825-8833DE262C2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7A95A94D-12A5-FAF2-08E9-E6B0F65889BB}"/>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DF3A71AE-CF85-329E-BABE-E32A9C0FA86A}"/>
              </a:ext>
            </a:extLst>
          </p:cNvPr>
          <p:cNvSpPr txBox="1"/>
          <p:nvPr/>
        </p:nvSpPr>
        <p:spPr>
          <a:xfrm>
            <a:off x="1407197" y="781126"/>
            <a:ext cx="10310775" cy="6054414"/>
          </a:xfrm>
          <a:prstGeom prst="rect">
            <a:avLst/>
          </a:prstGeom>
          <a:noFill/>
        </p:spPr>
        <p:txBody>
          <a:bodyPr wrap="square">
            <a:spAutoFit/>
          </a:bodyPr>
          <a:lstStyle/>
          <a:p>
            <a:pPr marL="266700" indent="266700" algn="just">
              <a:lnSpc>
                <a:spcPts val="39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）轴力图的快速画法</a:t>
            </a:r>
          </a:p>
          <a:p>
            <a:pPr indent="266700" algn="l">
              <a:lnSpc>
                <a:spcPts val="3900"/>
              </a:lnSpc>
            </a:pP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）轴力、轴力图随外力的变化规律：</a:t>
            </a:r>
          </a:p>
          <a:p>
            <a:pPr indent="266700" algn="l">
              <a:lnSpc>
                <a:spcPts val="3900"/>
              </a:lnSpc>
            </a:pPr>
            <a:r>
              <a:rPr lang="zh-CN" altLang="zh-CN" sz="2800" kern="100" dirty="0">
                <a:effectLst/>
                <a:latin typeface="微软雅黑" panose="020B0503020204020204" pitchFamily="34" charset="-122"/>
                <a:ea typeface="微软雅黑" panose="020B0503020204020204" pitchFamily="34" charset="-122"/>
              </a:rPr>
              <a:t>①在没有外力作用处，轴力是常数，轴力图是水平线。</a:t>
            </a:r>
          </a:p>
          <a:p>
            <a:pPr indent="266700" algn="l">
              <a:lnSpc>
                <a:spcPts val="3900"/>
              </a:lnSpc>
            </a:pPr>
            <a:r>
              <a:rPr lang="zh-CN" altLang="zh-CN" sz="2800" kern="100" dirty="0">
                <a:effectLst/>
                <a:latin typeface="微软雅黑" panose="020B0503020204020204" pitchFamily="34" charset="-122"/>
                <a:ea typeface="微软雅黑" panose="020B0503020204020204" pitchFamily="34" charset="-122"/>
              </a:rPr>
              <a:t>②在有外力作用处，轴力图有突变，突变量等于外力。</a:t>
            </a:r>
          </a:p>
          <a:p>
            <a:pPr indent="266700" algn="l">
              <a:lnSpc>
                <a:spcPts val="39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）轴力图的快速画法：</a:t>
            </a:r>
          </a:p>
          <a:p>
            <a:pPr indent="266700" algn="l">
              <a:lnSpc>
                <a:spcPts val="3900"/>
              </a:lnSpc>
            </a:pPr>
            <a:r>
              <a:rPr lang="zh-CN" altLang="zh-CN" sz="2800" kern="100" dirty="0">
                <a:effectLst/>
                <a:latin typeface="微软雅黑" panose="020B0503020204020204" pitchFamily="34" charset="-122"/>
                <a:ea typeface="微软雅黑" panose="020B0503020204020204" pitchFamily="34" charset="-122"/>
              </a:rPr>
              <a:t>①先求出约束反力，约束反力与外力同等看待。</a:t>
            </a:r>
          </a:p>
          <a:p>
            <a:pPr indent="266700" algn="l">
              <a:lnSpc>
                <a:spcPts val="3900"/>
              </a:lnSpc>
            </a:pPr>
            <a:r>
              <a:rPr lang="zh-CN" altLang="zh-CN" sz="2800" kern="100" dirty="0">
                <a:effectLst/>
                <a:latin typeface="微软雅黑" panose="020B0503020204020204" pitchFamily="34" charset="-122"/>
                <a:ea typeface="微软雅黑" panose="020B0503020204020204" pitchFamily="34" charset="-122"/>
              </a:rPr>
              <a:t>②以构件左端为原点，</a:t>
            </a:r>
            <a:r>
              <a:rPr lang="en-US" altLang="zh-CN" sz="2800" kern="100" dirty="0">
                <a:effectLst/>
                <a:latin typeface="微软雅黑" panose="020B0503020204020204" pitchFamily="34" charset="-122"/>
                <a:ea typeface="微软雅黑" panose="020B0503020204020204" pitchFamily="34" charset="-122"/>
              </a:rPr>
              <a:t>x</a:t>
            </a:r>
            <a:r>
              <a:rPr lang="zh-CN" altLang="zh-CN" sz="2800" kern="100" dirty="0">
                <a:effectLst/>
                <a:latin typeface="微软雅黑" panose="020B0503020204020204" pitchFamily="34" charset="-122"/>
                <a:ea typeface="微软雅黑" panose="020B0503020204020204" pitchFamily="34" charset="-122"/>
              </a:rPr>
              <a:t>轴表示为构件轴线，垂直于杆轴线的表示轴力</a:t>
            </a:r>
            <a:r>
              <a:rPr lang="en-US" altLang="zh-CN" sz="2800" b="1"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N</a:t>
            </a:r>
            <a:r>
              <a:rPr lang="zh-CN" altLang="zh-CN" sz="2800" kern="100" dirty="0">
                <a:effectLst/>
                <a:latin typeface="微软雅黑" panose="020B0503020204020204" pitchFamily="34" charset="-122"/>
                <a:ea typeface="微软雅黑" panose="020B0503020204020204" pitchFamily="34" charset="-122"/>
              </a:rPr>
              <a:t>。</a:t>
            </a:r>
          </a:p>
          <a:p>
            <a:pPr indent="266700" algn="l">
              <a:lnSpc>
                <a:spcPts val="3900"/>
              </a:lnSpc>
            </a:pPr>
            <a:r>
              <a:rPr lang="zh-CN" altLang="zh-CN" sz="2800" kern="100" dirty="0">
                <a:effectLst/>
                <a:latin typeface="微软雅黑" panose="020B0503020204020204" pitchFamily="34" charset="-122"/>
                <a:ea typeface="微软雅黑" panose="020B0503020204020204" pitchFamily="34" charset="-122"/>
              </a:rPr>
              <a:t>③假设向左的外力产生正的轴力（轴力图在该处垂直向上突变，突变量等于外力），向右外力产生负的轴力（轴力图在该处垂直向下突变，突变量等于外力）。</a:t>
            </a:r>
          </a:p>
          <a:p>
            <a:pPr indent="266700" algn="l">
              <a:lnSpc>
                <a:spcPts val="3900"/>
              </a:lnSpc>
            </a:pPr>
            <a:r>
              <a:rPr lang="zh-CN" altLang="zh-CN" sz="2800" kern="100" dirty="0">
                <a:effectLst/>
                <a:latin typeface="微软雅黑" panose="020B0503020204020204" pitchFamily="34" charset="-122"/>
                <a:ea typeface="微软雅黑" panose="020B0503020204020204" pitchFamily="34" charset="-122"/>
              </a:rPr>
              <a:t>④根据轴力、轴力图的变化规律画出轴力图。</a:t>
            </a:r>
          </a:p>
        </p:txBody>
      </p:sp>
    </p:spTree>
    <p:extLst>
      <p:ext uri="{BB962C8B-B14F-4D97-AF65-F5344CB8AC3E}">
        <p14:creationId xmlns:p14="http://schemas.microsoft.com/office/powerpoint/2010/main" val="966855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A0C7A55-7467-967F-9EF5-FF5357EC7A8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4D848B3A-575F-2E03-FA5E-A93606DE0967}"/>
              </a:ext>
            </a:extLst>
          </p:cNvPr>
          <p:cNvSpPr>
            <a:spLocks noGrp="1"/>
          </p:cNvSpPr>
          <p:nvPr>
            <p:ph type="sldNum" sz="quarter" idx="12"/>
          </p:nvPr>
        </p:nvSpPr>
        <p:spPr/>
        <p:txBody>
          <a:bodyPr/>
          <a:lstStyle/>
          <a:p>
            <a:fld id="{49AE70B2-8BF9-45C0-BB95-33D1B9D3A854}" type="slidenum">
              <a:rPr lang="zh-CN" altLang="en-US" smtClean="0"/>
              <a:t>57</a:t>
            </a:fld>
            <a:endParaRPr lang="zh-CN" altLang="en-US"/>
          </a:p>
        </p:txBody>
      </p:sp>
      <p:sp>
        <p:nvSpPr>
          <p:cNvPr id="4" name="矩形 3">
            <a:extLst>
              <a:ext uri="{FF2B5EF4-FFF2-40B4-BE49-F238E27FC236}">
                <a16:creationId xmlns:a16="http://schemas.microsoft.com/office/drawing/2014/main" id="{C7736EC4-CB2A-0A87-9FEB-A81CAF2D93A3}"/>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F3A431F0-252F-05B7-F070-11831B8590F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5096CD77-A2E7-4644-23C4-FE5DB69AD21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6BCE3789-5517-7F9F-93FE-40303502F180}"/>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DC8C3B6B-548C-E630-A800-080970261508}"/>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49D82DC3-E1B0-3BEB-FD38-086EBF08491B}"/>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78677413-4568-0162-15B8-B563CA232B58}"/>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5DED2B49-64F7-869C-6716-68F302ED6E7A}"/>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EA29D16A-0C05-2838-876D-57476871AEB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56774953-60A5-A4FB-A60B-00E0FC1616E6}"/>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A0FBA0EF-5F17-4E3E-75AE-7D6A704036B3}"/>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8F504EA-3B1B-A76F-1387-88F072866300}"/>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BA675BFF-D992-9001-E645-07482D7D95D8}"/>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8746B936-0694-6598-0F29-AC939B86552A}"/>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3DE45B1E-A52E-F352-537C-807D3260E460}"/>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4A5A4470-2F98-6781-02C1-F0AB2D0CDFF3}"/>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F395680-6B0E-8ACB-3004-0D2CAC49CD71}"/>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E39A7403-8CE2-3F35-309F-3262AD03B6FE}"/>
              </a:ext>
            </a:extLst>
          </p:cNvPr>
          <p:cNvSpPr txBox="1"/>
          <p:nvPr/>
        </p:nvSpPr>
        <p:spPr>
          <a:xfrm>
            <a:off x="1540920" y="903505"/>
            <a:ext cx="10251030" cy="3970318"/>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）杆件拉（压）杆横截面上的应力</a:t>
            </a:r>
          </a:p>
          <a:p>
            <a:pPr indent="266700" algn="l"/>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）应力的概念确定了轴力后，单凭轴力并不能判断杆件的强度是否足够。</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）拉（压）杆横截面上的应力</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取一等直杆，在杆上画上与杆轴线平行的纵向线和与它垂直的横线，如图</a:t>
            </a:r>
            <a:r>
              <a:rPr lang="en-US" altLang="zh-CN" sz="2800" kern="100" dirty="0">
                <a:effectLst/>
                <a:latin typeface="微软雅黑" panose="020B0503020204020204" pitchFamily="34" charset="-122"/>
                <a:ea typeface="微软雅黑" panose="020B0503020204020204" pitchFamily="34" charset="-122"/>
              </a:rPr>
              <a:t>3-35(a)</a:t>
            </a:r>
            <a:r>
              <a:rPr lang="zh-CN" altLang="zh-CN" sz="2800" kern="100" dirty="0">
                <a:effectLst/>
                <a:latin typeface="微软雅黑" panose="020B0503020204020204" pitchFamily="34" charset="-122"/>
                <a:ea typeface="微软雅黑" panose="020B0503020204020204" pitchFamily="34" charset="-122"/>
              </a:rPr>
              <a:t>所示。</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设杆件横截面的面积为</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，轴力为</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N</a:t>
            </a:r>
            <a:r>
              <a:rPr lang="zh-CN" altLang="zh-CN" sz="2800" kern="100" dirty="0">
                <a:effectLst/>
                <a:latin typeface="微软雅黑" panose="020B0503020204020204" pitchFamily="34" charset="-122"/>
                <a:ea typeface="微软雅黑" panose="020B0503020204020204" pitchFamily="34" charset="-122"/>
              </a:rPr>
              <a:t>，则根据上述假设可知，横截面上各点处的正应力均为</a:t>
            </a:r>
          </a:p>
          <a:p>
            <a:pPr indent="266700" algn="l"/>
            <a:r>
              <a:rPr lang="en-US" altLang="zh-CN" sz="2800" kern="100" dirty="0">
                <a:effectLst/>
                <a:latin typeface="微软雅黑" panose="020B0503020204020204" pitchFamily="34" charset="-122"/>
                <a:ea typeface="微软雅黑" panose="020B0503020204020204" pitchFamily="34" charset="-122"/>
              </a:rPr>
              <a:t>σ=F</a:t>
            </a:r>
            <a:r>
              <a:rPr lang="en-US" altLang="zh-CN" sz="2800" kern="100" baseline="-25000" dirty="0">
                <a:effectLst/>
                <a:latin typeface="微软雅黑" panose="020B0503020204020204" pitchFamily="34" charset="-122"/>
                <a:ea typeface="微软雅黑" panose="020B0503020204020204" pitchFamily="34" charset="-122"/>
              </a:rPr>
              <a:t>N</a:t>
            </a:r>
            <a:r>
              <a:rPr lang="en-US" altLang="zh-CN" sz="2800" kern="100" dirty="0">
                <a:effectLst/>
                <a:latin typeface="微软雅黑" panose="020B0503020204020204" pitchFamily="34" charset="-122"/>
                <a:ea typeface="微软雅黑" panose="020B0503020204020204" pitchFamily="34" charset="-122"/>
              </a:rPr>
              <a:t>/A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3-11</a:t>
            </a:r>
            <a:r>
              <a:rPr lang="zh-CN" altLang="zh-CN" sz="2800" kern="100" dirty="0">
                <a:effectLst/>
                <a:latin typeface="微软雅黑" panose="020B0503020204020204" pitchFamily="34" charset="-122"/>
                <a:ea typeface="微软雅黑" panose="020B0503020204020204" pitchFamily="34" charset="-122"/>
              </a:rPr>
              <a:t>）</a:t>
            </a:r>
          </a:p>
          <a:p>
            <a:pPr indent="266700" algn="l"/>
            <a:r>
              <a:rPr lang="zh-CN" altLang="zh-CN" sz="2800" kern="100" dirty="0">
                <a:effectLst/>
                <a:latin typeface="微软雅黑" panose="020B0503020204020204" pitchFamily="34" charset="-122"/>
                <a:ea typeface="微软雅黑" panose="020B0503020204020204" pitchFamily="34" charset="-122"/>
              </a:rPr>
              <a:t>式中，</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N</a:t>
            </a:r>
            <a:r>
              <a:rPr lang="zh-CN" altLang="zh-CN" sz="2800" kern="100" dirty="0">
                <a:effectLst/>
                <a:latin typeface="微软雅黑" panose="020B0503020204020204" pitchFamily="34" charset="-122"/>
                <a:ea typeface="微软雅黑" panose="020B0503020204020204" pitchFamily="34" charset="-122"/>
              </a:rPr>
              <a:t>为横截面的轴力</a:t>
            </a:r>
            <a:r>
              <a:rPr lang="en-US" altLang="zh-CN" sz="2800" kern="100" dirty="0">
                <a:effectLst/>
                <a:latin typeface="微软雅黑" panose="020B0503020204020204" pitchFamily="34" charset="-122"/>
                <a:ea typeface="微软雅黑" panose="020B0503020204020204" pitchFamily="34" charset="-122"/>
              </a:rPr>
              <a:t>(N)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为横截面面积</a:t>
            </a:r>
            <a:r>
              <a:rPr lang="en-US" altLang="zh-CN" sz="2800" kern="100" dirty="0">
                <a:effectLst/>
                <a:latin typeface="微软雅黑" panose="020B0503020204020204" pitchFamily="34" charset="-122"/>
                <a:ea typeface="微软雅黑" panose="020B0503020204020204" pitchFamily="34" charset="-122"/>
              </a:rPr>
              <a:t>(mm</a:t>
            </a:r>
            <a:r>
              <a:rPr lang="en-US" altLang="zh-CN" sz="2800" kern="100" baseline="30000" dirty="0">
                <a:effectLst/>
                <a:latin typeface="微软雅黑" panose="020B0503020204020204" pitchFamily="34" charset="-122"/>
                <a:ea typeface="微软雅黑" panose="020B0503020204020204" pitchFamily="34" charset="-122"/>
              </a:rPr>
              <a:t>2</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a:t>
            </a:r>
            <a:endParaRPr lang="zh-CN" altLang="zh-CN" sz="1800" kern="100" dirty="0">
              <a:effectLst/>
              <a:latin typeface="Times New Roman" panose="02020603050405020304" pitchFamily="18" charset="0"/>
              <a:ea typeface="宋体" panose="02010600030101010101" pitchFamily="2" charset="-122"/>
            </a:endParaRPr>
          </a:p>
        </p:txBody>
      </p:sp>
      <p:pic>
        <p:nvPicPr>
          <p:cNvPr id="24" name="图片 23">
            <a:extLst>
              <a:ext uri="{FF2B5EF4-FFF2-40B4-BE49-F238E27FC236}">
                <a16:creationId xmlns:a16="http://schemas.microsoft.com/office/drawing/2014/main" id="{1F34F7AA-653C-73BC-6632-516BCF6E1A75}"/>
              </a:ext>
            </a:extLst>
          </p:cNvPr>
          <p:cNvPicPr>
            <a:picLocks noChangeAspect="1" noChangeArrowheads="1"/>
          </p:cNvPicPr>
          <p:nvPr/>
        </p:nvPicPr>
        <p:blipFill rotWithShape="1">
          <a:blip r:embed="rId18"/>
          <a:srcRect b="20445"/>
          <a:stretch/>
        </p:blipFill>
        <p:spPr>
          <a:xfrm>
            <a:off x="2068195" y="5022261"/>
            <a:ext cx="7713980" cy="1450539"/>
          </a:xfrm>
          <a:prstGeom prst="rect">
            <a:avLst/>
          </a:prstGeom>
          <a:noFill/>
          <a:ln w="9525">
            <a:noFill/>
            <a:miter lim="800000"/>
            <a:headEnd/>
            <a:tailEnd/>
          </a:ln>
        </p:spPr>
      </p:pic>
    </p:spTree>
    <p:extLst>
      <p:ext uri="{BB962C8B-B14F-4D97-AF65-F5344CB8AC3E}">
        <p14:creationId xmlns:p14="http://schemas.microsoft.com/office/powerpoint/2010/main" val="792381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53C8687-04DB-98E5-C78B-6155CB40E00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B3E2E69A-F643-AE0A-C9B1-40779709560C}"/>
              </a:ext>
            </a:extLst>
          </p:cNvPr>
          <p:cNvSpPr>
            <a:spLocks noGrp="1"/>
          </p:cNvSpPr>
          <p:nvPr>
            <p:ph type="sldNum" sz="quarter" idx="12"/>
          </p:nvPr>
        </p:nvSpPr>
        <p:spPr/>
        <p:txBody>
          <a:bodyPr/>
          <a:lstStyle/>
          <a:p>
            <a:fld id="{49AE70B2-8BF9-45C0-BB95-33D1B9D3A854}" type="slidenum">
              <a:rPr lang="zh-CN" altLang="en-US" smtClean="0"/>
              <a:t>58</a:t>
            </a:fld>
            <a:endParaRPr lang="zh-CN" altLang="en-US"/>
          </a:p>
        </p:txBody>
      </p:sp>
      <p:sp>
        <p:nvSpPr>
          <p:cNvPr id="4" name="矩形 3">
            <a:extLst>
              <a:ext uri="{FF2B5EF4-FFF2-40B4-BE49-F238E27FC236}">
                <a16:creationId xmlns:a16="http://schemas.microsoft.com/office/drawing/2014/main" id="{4220C117-7F20-4900-FB5A-A7D84F45414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2FC1331E-7725-2DF1-34CE-66461587700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8ED42A0E-47AD-13E7-EF0B-554D7667A3A5}"/>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A5EEAAE4-3F4E-8550-B7DD-D80E73EB9177}"/>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36B0D7A5-0E25-5D4C-F729-109745901A67}"/>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E205252D-D08F-3D9A-B935-98CA9183C32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C6D39EE1-021F-9980-47F9-2B420520F545}"/>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C757E004-8F07-F21E-E578-17A531E8B753}"/>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51C925AF-AA14-E192-6EC6-B5DCE23035D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AAE08A65-95D9-BFF7-C84E-494A6E98CAC4}"/>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D0FB6B3B-A333-17B3-EB8B-2ED432BEEF5C}"/>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2C78B355-A43B-5037-5712-0EE07F64C9B4}"/>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8CA61AD1-F6A0-D2EB-44A0-DA3555F5FF03}"/>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F6DC0DC7-CAD4-5EB7-BBBC-F392EDE8F0E1}"/>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C29A7344-A363-49AE-5792-C47B0B3D7F00}"/>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5172F8A0-774D-1CA7-1DD9-5617C4926C71}"/>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71C7FDB-8A52-9D2C-37A3-CA38FB215702}"/>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E5EDC1F1-F05B-66D4-76F5-6E6D214B2C52}"/>
              </a:ext>
            </a:extLst>
          </p:cNvPr>
          <p:cNvSpPr txBox="1"/>
          <p:nvPr/>
        </p:nvSpPr>
        <p:spPr>
          <a:xfrm>
            <a:off x="1563779" y="655138"/>
            <a:ext cx="10036679" cy="5891485"/>
          </a:xfrm>
          <a:prstGeom prst="rect">
            <a:avLst/>
          </a:prstGeom>
          <a:noFill/>
        </p:spPr>
        <p:txBody>
          <a:bodyPr wrap="square">
            <a:spAutoFit/>
          </a:bodyPr>
          <a:lstStyle/>
          <a:p>
            <a:pPr indent="266700" algn="l">
              <a:lnSpc>
                <a:spcPts val="3800"/>
              </a:lnSpc>
            </a:pP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轴向拉伸和压缩的强度计算</a:t>
            </a:r>
          </a:p>
          <a:p>
            <a:pPr indent="266700" algn="l">
              <a:lnSpc>
                <a:spcPts val="38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）极限应力、许用应力、安全系数</a:t>
            </a:r>
          </a:p>
          <a:p>
            <a:pPr indent="266700" algn="l">
              <a:lnSpc>
                <a:spcPts val="38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一般把极限应力除以大于</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的安全系数</a:t>
            </a:r>
            <a:r>
              <a:rPr lang="en-US" altLang="zh-CN" sz="2400" kern="100" dirty="0">
                <a:effectLst/>
                <a:latin typeface="微软雅黑" panose="020B0503020204020204" pitchFamily="34" charset="-122"/>
                <a:ea typeface="微软雅黑" panose="020B0503020204020204" pitchFamily="34" charset="-122"/>
              </a:rPr>
              <a:t>n</a:t>
            </a:r>
            <a:r>
              <a:rPr lang="zh-CN" altLang="zh-CN" sz="2400" kern="100" dirty="0">
                <a:effectLst/>
                <a:latin typeface="微软雅黑" panose="020B0503020204020204" pitchFamily="34" charset="-122"/>
                <a:ea typeface="微软雅黑" panose="020B0503020204020204" pitchFamily="34" charset="-122"/>
              </a:rPr>
              <a:t>，作为设计时应力的最大允许值，称为许用应力，用</a:t>
            </a:r>
            <a:r>
              <a:rPr lang="en-US" altLang="zh-CN" sz="2400" kern="100" dirty="0">
                <a:effectLst/>
                <a:latin typeface="微软雅黑" panose="020B0503020204020204" pitchFamily="34" charset="-122"/>
                <a:ea typeface="微软雅黑" panose="020B0503020204020204" pitchFamily="34" charset="-122"/>
              </a:rPr>
              <a:t>[σ]</a:t>
            </a:r>
            <a:r>
              <a:rPr lang="zh-CN" altLang="zh-CN" sz="2400" kern="100" dirty="0">
                <a:effectLst/>
                <a:latin typeface="微软雅黑" panose="020B0503020204020204" pitchFamily="34" charset="-122"/>
                <a:ea typeface="微软雅黑" panose="020B0503020204020204" pitchFamily="34" charset="-122"/>
              </a:rPr>
              <a:t>表示，即</a:t>
            </a:r>
          </a:p>
          <a:p>
            <a:pPr indent="266700" algn="l">
              <a:lnSpc>
                <a:spcPts val="3800"/>
              </a:lnSpc>
            </a:pPr>
            <a:r>
              <a:rPr lang="en-US" altLang="zh-CN" sz="2400" kern="100" dirty="0">
                <a:effectLst/>
                <a:latin typeface="微软雅黑" panose="020B0503020204020204" pitchFamily="34" charset="-122"/>
                <a:ea typeface="微软雅黑" panose="020B0503020204020204" pitchFamily="34" charset="-122"/>
              </a:rPr>
              <a:t>            [σ]=</a:t>
            </a:r>
            <a:r>
              <a:rPr lang="en-US" altLang="zh-CN" sz="2400" kern="100" dirty="0" err="1">
                <a:effectLst/>
                <a:latin typeface="微软雅黑" panose="020B0503020204020204" pitchFamily="34" charset="-122"/>
                <a:ea typeface="微软雅黑" panose="020B0503020204020204" pitchFamily="34" charset="-122"/>
              </a:rPr>
              <a:t>σ</a:t>
            </a:r>
            <a:r>
              <a:rPr lang="en-US" altLang="zh-CN" sz="2400" kern="100" baseline="-25000" dirty="0" err="1">
                <a:effectLst/>
                <a:latin typeface="微软雅黑" panose="020B0503020204020204" pitchFamily="34" charset="-122"/>
                <a:ea typeface="微软雅黑" panose="020B0503020204020204" pitchFamily="34" charset="-122"/>
              </a:rPr>
              <a:t>u</a:t>
            </a:r>
            <a:r>
              <a:rPr lang="en-US" altLang="zh-CN" sz="2400" kern="100" dirty="0">
                <a:effectLst/>
                <a:latin typeface="微软雅黑" panose="020B0503020204020204" pitchFamily="34" charset="-122"/>
                <a:ea typeface="微软雅黑" panose="020B0503020204020204" pitchFamily="34" charset="-122"/>
              </a:rPr>
              <a:t>/n                                 (3-12)</a:t>
            </a:r>
            <a:endParaRPr lang="zh-CN" altLang="zh-CN" sz="2400" kern="100" dirty="0">
              <a:effectLst/>
              <a:latin typeface="微软雅黑" panose="020B0503020204020204" pitchFamily="34" charset="-122"/>
              <a:ea typeface="微软雅黑" panose="020B0503020204020204" pitchFamily="34" charset="-122"/>
            </a:endParaRPr>
          </a:p>
          <a:p>
            <a:pPr indent="266700" algn="l">
              <a:lnSpc>
                <a:spcPts val="38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正确地选择安全系数，关系到构件的安全与经济这一对矛盾的问题。一般对于塑性材料，取</a:t>
            </a:r>
            <a:r>
              <a:rPr lang="en-US" altLang="zh-CN" sz="2400" kern="100" dirty="0">
                <a:effectLst/>
                <a:latin typeface="微软雅黑" panose="020B0503020204020204" pitchFamily="34" charset="-122"/>
                <a:ea typeface="微软雅黑" panose="020B0503020204020204" pitchFamily="34" charset="-122"/>
              </a:rPr>
              <a:t>n=l.3~2.0</a:t>
            </a:r>
            <a:r>
              <a:rPr lang="zh-CN" altLang="zh-CN" sz="2400" kern="100" dirty="0">
                <a:effectLst/>
                <a:latin typeface="微软雅黑" panose="020B0503020204020204" pitchFamily="34" charset="-122"/>
                <a:ea typeface="微软雅黑" panose="020B0503020204020204" pitchFamily="34" charset="-122"/>
              </a:rPr>
              <a:t>；对于脆性材料，取</a:t>
            </a:r>
            <a:r>
              <a:rPr lang="en-US" altLang="zh-CN" sz="2400" kern="100" dirty="0">
                <a:effectLst/>
                <a:latin typeface="微软雅黑" panose="020B0503020204020204" pitchFamily="34" charset="-122"/>
                <a:ea typeface="微软雅黑" panose="020B0503020204020204" pitchFamily="34" charset="-122"/>
              </a:rPr>
              <a:t>n=2.0~3.5</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ts val="38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）拉（压）杆的强度条件</a:t>
            </a:r>
          </a:p>
          <a:p>
            <a:pPr indent="266700" algn="l">
              <a:lnSpc>
                <a:spcPts val="38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为了保证轴向拉（压）杆在载荷作用下安全工作，必须使杆内的最大工作应力</a:t>
            </a:r>
            <a:r>
              <a:rPr lang="en-US" altLang="zh-CN" sz="2400" kern="100" dirty="0" err="1">
                <a:effectLst/>
                <a:latin typeface="微软雅黑" panose="020B0503020204020204" pitchFamily="34" charset="-122"/>
                <a:ea typeface="微软雅黑" panose="020B0503020204020204" pitchFamily="34" charset="-122"/>
              </a:rPr>
              <a:t>σ</a:t>
            </a:r>
            <a:r>
              <a:rPr lang="en-US" altLang="zh-CN" sz="2400" kern="100" baseline="-25000" dirty="0" err="1">
                <a:effectLst/>
                <a:latin typeface="微软雅黑" panose="020B0503020204020204" pitchFamily="34" charset="-122"/>
                <a:ea typeface="微软雅黑" panose="020B0503020204020204" pitchFamily="34" charset="-122"/>
              </a:rPr>
              <a:t>max</a:t>
            </a:r>
            <a:r>
              <a:rPr lang="zh-CN" altLang="zh-CN" sz="2400" kern="100" dirty="0">
                <a:effectLst/>
                <a:latin typeface="微软雅黑" panose="020B0503020204020204" pitchFamily="34" charset="-122"/>
                <a:ea typeface="微软雅黑" panose="020B0503020204020204" pitchFamily="34" charset="-122"/>
              </a:rPr>
              <a:t>不超过材料的许用应力</a:t>
            </a:r>
            <a:r>
              <a:rPr lang="en-US" altLang="zh-CN" sz="2400" kern="100" dirty="0">
                <a:effectLst/>
                <a:latin typeface="微软雅黑" panose="020B0503020204020204" pitchFamily="34" charset="-122"/>
                <a:ea typeface="微软雅黑" panose="020B0503020204020204" pitchFamily="34" charset="-122"/>
              </a:rPr>
              <a:t>[σ]</a:t>
            </a:r>
            <a:r>
              <a:rPr lang="zh-CN" altLang="zh-CN" sz="2400" kern="100" dirty="0">
                <a:effectLst/>
                <a:latin typeface="微软雅黑" panose="020B0503020204020204" pitchFamily="34" charset="-122"/>
                <a:ea typeface="微软雅黑" panose="020B0503020204020204" pitchFamily="34" charset="-122"/>
              </a:rPr>
              <a:t>，即</a:t>
            </a:r>
          </a:p>
          <a:p>
            <a:pPr indent="266700" algn="l">
              <a:lnSpc>
                <a:spcPts val="3800"/>
              </a:lnSpc>
            </a:pPr>
            <a:r>
              <a:rPr lang="en-US" altLang="zh-CN" sz="2400" kern="100" dirty="0">
                <a:effectLst/>
                <a:latin typeface="微软雅黑" panose="020B0503020204020204" pitchFamily="34" charset="-122"/>
                <a:ea typeface="微软雅黑" panose="020B0503020204020204" pitchFamily="34" charset="-122"/>
              </a:rPr>
              <a:t>               </a:t>
            </a:r>
            <a:r>
              <a:rPr lang="en-US" altLang="zh-CN" sz="2400" kern="100" dirty="0" err="1">
                <a:effectLst/>
                <a:latin typeface="微软雅黑" panose="020B0503020204020204" pitchFamily="34" charset="-122"/>
                <a:ea typeface="微软雅黑" panose="020B0503020204020204" pitchFamily="34" charset="-122"/>
              </a:rPr>
              <a:t>σ</a:t>
            </a:r>
            <a:r>
              <a:rPr lang="en-US" altLang="zh-CN" sz="2400" kern="100" baseline="-25000" dirty="0" err="1">
                <a:effectLst/>
                <a:latin typeface="微软雅黑" panose="020B0503020204020204" pitchFamily="34" charset="-122"/>
                <a:ea typeface="微软雅黑" panose="020B0503020204020204" pitchFamily="34" charset="-122"/>
              </a:rPr>
              <a:t>max</a:t>
            </a:r>
            <a:r>
              <a:rPr lang="en-US"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F</a:t>
            </a:r>
            <a:r>
              <a:rPr lang="en-US" altLang="zh-CN" sz="2400" kern="100" baseline="-25000" dirty="0" err="1">
                <a:effectLst/>
                <a:latin typeface="微软雅黑" panose="020B0503020204020204" pitchFamily="34" charset="-122"/>
                <a:ea typeface="微软雅黑" panose="020B0503020204020204" pitchFamily="34" charset="-122"/>
              </a:rPr>
              <a:t>Nmax</a:t>
            </a:r>
            <a:r>
              <a:rPr lang="en-US" altLang="zh-CN" sz="2400" kern="100" dirty="0">
                <a:effectLst/>
                <a:latin typeface="微软雅黑" panose="020B0503020204020204" pitchFamily="34" charset="-122"/>
                <a:ea typeface="微软雅黑" panose="020B0503020204020204" pitchFamily="34" charset="-122"/>
              </a:rPr>
              <a:t>/A≤[σ]</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                       (3-13)</a:t>
            </a:r>
            <a:endParaRPr lang="zh-CN" altLang="zh-CN" sz="2400" kern="100" dirty="0">
              <a:effectLst/>
              <a:latin typeface="微软雅黑" panose="020B0503020204020204" pitchFamily="34" charset="-122"/>
              <a:ea typeface="微软雅黑" panose="020B0503020204020204" pitchFamily="34" charset="-122"/>
            </a:endParaRPr>
          </a:p>
          <a:p>
            <a:pPr indent="266700" algn="l">
              <a:lnSpc>
                <a:spcPts val="3800"/>
              </a:lnSpc>
            </a:pPr>
            <a:r>
              <a:rPr lang="zh-CN" altLang="zh-CN" sz="2400" kern="100" dirty="0">
                <a:effectLst/>
                <a:latin typeface="微软雅黑" panose="020B0503020204020204" pitchFamily="34" charset="-122"/>
                <a:ea typeface="微软雅黑" panose="020B0503020204020204" pitchFamily="34" charset="-122"/>
              </a:rPr>
              <a:t>式中，</a:t>
            </a:r>
            <a:r>
              <a:rPr lang="en-US" altLang="zh-CN" sz="2400" kern="100" dirty="0" err="1">
                <a:effectLst/>
                <a:latin typeface="微软雅黑" panose="020B0503020204020204" pitchFamily="34" charset="-122"/>
                <a:ea typeface="微软雅黑" panose="020B0503020204020204" pitchFamily="34" charset="-122"/>
              </a:rPr>
              <a:t>F</a:t>
            </a:r>
            <a:r>
              <a:rPr lang="en-US" altLang="zh-CN" sz="2400" kern="100" baseline="-25000" dirty="0" err="1">
                <a:effectLst/>
                <a:latin typeface="微软雅黑" panose="020B0503020204020204" pitchFamily="34" charset="-122"/>
                <a:ea typeface="微软雅黑" panose="020B0503020204020204" pitchFamily="34" charset="-122"/>
              </a:rPr>
              <a:t>Nmax</a:t>
            </a:r>
            <a:r>
              <a:rPr lang="zh-CN" altLang="zh-CN" sz="2400" kern="100" dirty="0">
                <a:effectLst/>
                <a:latin typeface="微软雅黑" panose="020B0503020204020204" pitchFamily="34" charset="-122"/>
                <a:ea typeface="微软雅黑" panose="020B0503020204020204" pitchFamily="34" charset="-122"/>
              </a:rPr>
              <a:t>和</a:t>
            </a:r>
            <a:r>
              <a:rPr lang="en-US" altLang="zh-CN" sz="2400" kern="100" dirty="0">
                <a:effectLst/>
                <a:latin typeface="微软雅黑" panose="020B0503020204020204" pitchFamily="34" charset="-122"/>
                <a:ea typeface="微软雅黑" panose="020B0503020204020204" pitchFamily="34" charset="-122"/>
              </a:rPr>
              <a:t>A</a:t>
            </a:r>
            <a:r>
              <a:rPr lang="zh-CN" altLang="zh-CN" sz="2400" kern="100" dirty="0">
                <a:effectLst/>
                <a:latin typeface="微软雅黑" panose="020B0503020204020204" pitchFamily="34" charset="-122"/>
                <a:ea typeface="微软雅黑" panose="020B0503020204020204" pitchFamily="34" charset="-122"/>
              </a:rPr>
              <a:t>分别为危险截面上的轴力及其横截面面积。</a:t>
            </a:r>
          </a:p>
        </p:txBody>
      </p:sp>
    </p:spTree>
    <p:extLst>
      <p:ext uri="{BB962C8B-B14F-4D97-AF65-F5344CB8AC3E}">
        <p14:creationId xmlns:p14="http://schemas.microsoft.com/office/powerpoint/2010/main" val="1524478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97B32AB-97F4-4553-8471-012A1BBE7C8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7E7B785B-65E0-978A-347F-29ED5D3B922B}"/>
              </a:ext>
            </a:extLst>
          </p:cNvPr>
          <p:cNvSpPr>
            <a:spLocks noGrp="1"/>
          </p:cNvSpPr>
          <p:nvPr>
            <p:ph type="sldNum" sz="quarter" idx="12"/>
          </p:nvPr>
        </p:nvSpPr>
        <p:spPr/>
        <p:txBody>
          <a:bodyPr/>
          <a:lstStyle/>
          <a:p>
            <a:fld id="{49AE70B2-8BF9-45C0-BB95-33D1B9D3A854}" type="slidenum">
              <a:rPr lang="zh-CN" altLang="en-US" smtClean="0"/>
              <a:t>59</a:t>
            </a:fld>
            <a:endParaRPr lang="zh-CN" altLang="en-US"/>
          </a:p>
        </p:txBody>
      </p:sp>
      <p:sp>
        <p:nvSpPr>
          <p:cNvPr id="4" name="矩形 3">
            <a:extLst>
              <a:ext uri="{FF2B5EF4-FFF2-40B4-BE49-F238E27FC236}">
                <a16:creationId xmlns:a16="http://schemas.microsoft.com/office/drawing/2014/main" id="{84D9A55A-5CEB-971E-FBE5-3BBF9FB79B4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3116EC21-C6DE-6F35-F995-0C5BFA2ADE3C}"/>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96C4CB9-7900-183D-5AEF-B940AD56AC97}"/>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012E6F5-B8D1-4AB6-2F0B-5533E3C5893B}"/>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F2C66BC-FFFF-3A6A-1811-5E345B3DC12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535756A1-17D9-06F5-D1FA-4682AA382EF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48118BBC-D129-DE63-DEC2-6EFEB7C2BF81}"/>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D815BB78-B6C9-293F-60F6-12D7005E1911}"/>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30ABBAB-273F-EE17-4F4B-9E97BC78CC72}"/>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AEDCFC96-FAA6-ED56-BEDE-414F07405E0F}"/>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A751079D-1868-DAFA-C579-FDC9D73A9AAE}"/>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9148B92D-F699-75A4-11F5-9E49845D894A}"/>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5C5453F5-D6C5-34BA-AD94-E3678380435E}"/>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D157742C-547E-CB3B-FB06-2127CB70305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0EF517C7-059B-7678-BFDB-0F1C022F7B07}"/>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E8DE6F7F-43F7-E018-544D-6800AB25763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1D4AB963-242E-2A91-3AA6-B70C7B6FE755}"/>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0F79E6AF-5DE0-B7E3-AD70-D2C6D90A1285}"/>
              </a:ext>
            </a:extLst>
          </p:cNvPr>
          <p:cNvSpPr txBox="1"/>
          <p:nvPr/>
        </p:nvSpPr>
        <p:spPr>
          <a:xfrm>
            <a:off x="1578104" y="781126"/>
            <a:ext cx="9909884" cy="4890634"/>
          </a:xfrm>
          <a:prstGeom prst="rect">
            <a:avLst/>
          </a:prstGeom>
          <a:noFill/>
        </p:spPr>
        <p:txBody>
          <a:bodyPr wrap="square">
            <a:spAutoFit/>
          </a:bodyPr>
          <a:lstStyle/>
          <a:p>
            <a:pPr indent="266700" algn="l">
              <a:lnSpc>
                <a:spcPts val="4200"/>
              </a:lnSpc>
            </a:pPr>
            <a:r>
              <a:rPr lang="zh-CN" altLang="zh-CN" sz="2800" kern="100" dirty="0">
                <a:effectLst/>
                <a:latin typeface="微软雅黑" panose="020B0503020204020204" pitchFamily="34" charset="-122"/>
                <a:ea typeface="微软雅黑" panose="020B0503020204020204" pitchFamily="34" charset="-122"/>
              </a:rPr>
              <a:t>利用强度条件，可以解决下列</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种强度计算问题：</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）校核强度已知杆件的尺寸、所受载荷和材料的许用应力，根据强度条件</a:t>
            </a:r>
            <a:r>
              <a:rPr lang="en-US" altLang="zh-CN" sz="2800" kern="100" dirty="0">
                <a:effectLst/>
                <a:latin typeface="微软雅黑" panose="020B0503020204020204" pitchFamily="34" charset="-122"/>
                <a:ea typeface="微软雅黑" panose="020B0503020204020204" pitchFamily="34" charset="-122"/>
              </a:rPr>
              <a:t>(10-3)</a:t>
            </a:r>
            <a:r>
              <a:rPr lang="zh-CN" altLang="zh-CN" sz="2800" kern="100" dirty="0">
                <a:effectLst/>
                <a:latin typeface="微软雅黑" panose="020B0503020204020204" pitchFamily="34" charset="-122"/>
                <a:ea typeface="微软雅黑" panose="020B0503020204020204" pitchFamily="34" charset="-122"/>
              </a:rPr>
              <a:t>式，校核杆件是否满足强度条件。</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）设计截面尺寸已知杆件所承受的载荷及材料的许用应力，根据强度条件可以确定杆件所需横截面积</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en-US" altLang="zh-CN" sz="2800" kern="100" dirty="0" err="1">
                <a:effectLst/>
                <a:latin typeface="微软雅黑" panose="020B0503020204020204" pitchFamily="34" charset="-122"/>
                <a:ea typeface="微软雅黑" panose="020B0503020204020204" pitchFamily="34" charset="-122"/>
              </a:rPr>
              <a:t>A≥F</a:t>
            </a:r>
            <a:r>
              <a:rPr lang="en-US" altLang="zh-CN" sz="2800" kern="100" baseline="-25000" dirty="0" err="1">
                <a:effectLst/>
                <a:latin typeface="微软雅黑" panose="020B0503020204020204" pitchFamily="34" charset="-122"/>
                <a:ea typeface="微软雅黑" panose="020B0503020204020204" pitchFamily="34" charset="-122"/>
              </a:rPr>
              <a:t>Nmax</a:t>
            </a:r>
            <a:r>
              <a:rPr lang="en-US" altLang="zh-CN" sz="2800" kern="100" dirty="0">
                <a:effectLst/>
                <a:latin typeface="微软雅黑" panose="020B0503020204020204" pitchFamily="34" charset="-122"/>
                <a:ea typeface="微软雅黑" panose="020B0503020204020204" pitchFamily="34" charset="-122"/>
              </a:rPr>
              <a:t>/[σ]</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                            (3-14)</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3</a:t>
            </a:r>
            <a:r>
              <a:rPr lang="zh-CN" altLang="zh-CN" sz="2800" kern="100" dirty="0">
                <a:effectLst/>
                <a:latin typeface="微软雅黑" panose="020B0503020204020204" pitchFamily="34" charset="-122"/>
                <a:ea typeface="微软雅黑" panose="020B0503020204020204" pitchFamily="34" charset="-122"/>
              </a:rPr>
              <a:t>）确定许可载荷已知杆件的横截面尺寸及材料的许用应力，根据强度条件可以确定杆件所能承受的最大轴力，其值为</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en-US" altLang="zh-CN" sz="2800" kern="100" dirty="0" err="1">
                <a:effectLst/>
                <a:latin typeface="微软雅黑" panose="020B0503020204020204" pitchFamily="34" charset="-122"/>
                <a:ea typeface="微软雅黑" panose="020B0503020204020204" pitchFamily="34" charset="-122"/>
              </a:rPr>
              <a:t>F</a:t>
            </a:r>
            <a:r>
              <a:rPr lang="en-US" altLang="zh-CN" sz="2800" kern="100" baseline="-25000" dirty="0" err="1">
                <a:effectLst/>
                <a:latin typeface="微软雅黑" panose="020B0503020204020204" pitchFamily="34" charset="-122"/>
                <a:ea typeface="微软雅黑" panose="020B0503020204020204" pitchFamily="34" charset="-122"/>
              </a:rPr>
              <a:t>Nmax</a:t>
            </a:r>
            <a:r>
              <a:rPr lang="en-US" altLang="zh-CN" sz="2800" kern="100" dirty="0">
                <a:effectLst/>
                <a:latin typeface="微软雅黑" panose="020B0503020204020204" pitchFamily="34" charset="-122"/>
                <a:ea typeface="微软雅黑" panose="020B0503020204020204" pitchFamily="34" charset="-122"/>
              </a:rPr>
              <a:t>≤[σ]A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3-15)</a:t>
            </a:r>
            <a:endParaRPr lang="zh-CN" altLang="zh-CN" sz="2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12370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DA1B8B0-6B28-2988-D1F7-E59E5F4505F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F62E50D6-9243-6098-2A1A-AE67D9171514}"/>
              </a:ext>
            </a:extLst>
          </p:cNvPr>
          <p:cNvSpPr>
            <a:spLocks noGrp="1"/>
          </p:cNvSpPr>
          <p:nvPr>
            <p:ph type="sldNum" sz="quarter" idx="12"/>
          </p:nvPr>
        </p:nvSpPr>
        <p:spPr/>
        <p:txBody>
          <a:bodyPr/>
          <a:lstStyle/>
          <a:p>
            <a:fld id="{49AE70B2-8BF9-45C0-BB95-33D1B9D3A854}" type="slidenum">
              <a:rPr lang="zh-CN" altLang="en-US" smtClean="0"/>
              <a:t>6</a:t>
            </a:fld>
            <a:endParaRPr lang="zh-CN" altLang="en-US"/>
          </a:p>
        </p:txBody>
      </p:sp>
      <p:sp>
        <p:nvSpPr>
          <p:cNvPr id="4" name="矩形 3">
            <a:extLst>
              <a:ext uri="{FF2B5EF4-FFF2-40B4-BE49-F238E27FC236}">
                <a16:creationId xmlns:a16="http://schemas.microsoft.com/office/drawing/2014/main" id="{082ACD75-3B94-F20F-EE85-57AEDA518EB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DE45FF2-0A86-3BCF-3A6F-BA364EAAB4A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CBA541DD-38F1-70CA-5BF2-58B8A133934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CE293A36-83F3-8867-C0BD-0ACFFBBCDF8A}"/>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0E37B0F1-7877-FB9B-72FB-67A2B0B47FAA}"/>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848C0B1A-9E62-64CE-46EE-0CD93E3B9E1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68B14F47-F151-3623-F7E2-585EBA7BF20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0EB22BF-8FE3-3232-B9F4-2452F992650B}"/>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F9E54F4F-441D-CE3F-C4D9-3C9CB113CA88}"/>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204ED30B-C1F0-3844-D685-C545383F8634}"/>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B4F2714C-B590-F553-4455-A2BCB1A3256A}"/>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368E809E-91CA-06ED-4A46-6E4358322A6D}"/>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0D5C90D-C6DC-A1BA-0AF0-BE50051F51D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37C9AE6-72DB-AC1B-3D92-706370FF60EB}"/>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738108B7-5303-3FFD-50A1-1E2225612B08}"/>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5639F36E-FBDB-992A-E391-850FEEE0698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435BE19-609E-42D7-C31A-AFC5767A71FB}"/>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31448087-B8AD-F703-BB4D-9A241F276F80}"/>
              </a:ext>
            </a:extLst>
          </p:cNvPr>
          <p:cNvSpPr txBox="1"/>
          <p:nvPr/>
        </p:nvSpPr>
        <p:spPr>
          <a:xfrm>
            <a:off x="1578104" y="1019145"/>
            <a:ext cx="9784305" cy="5397760"/>
          </a:xfrm>
          <a:prstGeom prst="rect">
            <a:avLst/>
          </a:prstGeom>
          <a:noFill/>
        </p:spPr>
        <p:txBody>
          <a:bodyPr wrap="square">
            <a:spAutoFit/>
          </a:bodyPr>
          <a:lstStyle/>
          <a:p>
            <a:pPr indent="266700" algn="l">
              <a:lnSpc>
                <a:spcPts val="3200"/>
              </a:lnSpc>
            </a:pPr>
            <a:r>
              <a:rPr lang="zh-CN" altLang="zh-CN" sz="2400" kern="100" dirty="0">
                <a:effectLst/>
                <a:latin typeface="微软雅黑" panose="020B0503020204020204" pitchFamily="34" charset="-122"/>
                <a:ea typeface="微软雅黑" panose="020B0503020204020204" pitchFamily="34" charset="-122"/>
              </a:rPr>
              <a:t>一、静力学基础知识认知</a:t>
            </a:r>
          </a:p>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基本概念</a:t>
            </a:r>
          </a:p>
          <a:p>
            <a:pPr indent="266700" algn="l">
              <a:lnSpc>
                <a:spcPts val="32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）平衡的概念</a:t>
            </a:r>
          </a:p>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静力学是研究物体在力系作用下的平衡条件的科学，是物体机械运动的特殊情况，即物体的平衡问题。</a:t>
            </a:r>
          </a:p>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物体的平衡，是指物体相对于周围物体保持静止或作匀速直线运动的状态。</a:t>
            </a:r>
            <a:r>
              <a:rPr lang="en-US" altLang="zh-CN" sz="2400" kern="100" dirty="0">
                <a:effectLst/>
                <a:latin typeface="微软雅黑" panose="020B0503020204020204" pitchFamily="34" charset="-122"/>
                <a:ea typeface="微软雅黑" panose="020B0503020204020204" pitchFamily="34" charset="-122"/>
              </a:rPr>
              <a:t> </a:t>
            </a:r>
          </a:p>
          <a:p>
            <a:pPr indent="266700" algn="l">
              <a:lnSpc>
                <a:spcPts val="3200"/>
              </a:lnSpc>
            </a:pPr>
            <a:r>
              <a:rPr lang="en-US" altLang="zh-CN" sz="2400" kern="100" dirty="0">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它包括确定研究对象，进行受力分析，简化力系，建立平衡条件求解未知量等。</a:t>
            </a:r>
          </a:p>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在静力学中要解决两个问题，一是研究受力物体平衡时，作用力应满足的条件；二是研究物体受力的分析方法，以及力系简化的方法。</a:t>
            </a:r>
          </a:p>
          <a:p>
            <a:pPr indent="266700" algn="l">
              <a:lnSpc>
                <a:spcPts val="32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）刚体的概念</a:t>
            </a:r>
          </a:p>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所谓刚体是指在力的作用下不变形的物体。</a:t>
            </a:r>
          </a:p>
        </p:txBody>
      </p:sp>
    </p:spTree>
    <p:extLst>
      <p:ext uri="{BB962C8B-B14F-4D97-AF65-F5344CB8AC3E}">
        <p14:creationId xmlns:p14="http://schemas.microsoft.com/office/powerpoint/2010/main" val="2343025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E476C59-7B52-FDC2-6397-1FB18B0BA69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60E4466-8987-442B-715C-C15CA1CDE71D}"/>
              </a:ext>
            </a:extLst>
          </p:cNvPr>
          <p:cNvSpPr>
            <a:spLocks noGrp="1"/>
          </p:cNvSpPr>
          <p:nvPr>
            <p:ph type="sldNum" sz="quarter" idx="12"/>
          </p:nvPr>
        </p:nvSpPr>
        <p:spPr/>
        <p:txBody>
          <a:bodyPr/>
          <a:lstStyle/>
          <a:p>
            <a:fld id="{49AE70B2-8BF9-45C0-BB95-33D1B9D3A854}" type="slidenum">
              <a:rPr lang="zh-CN" altLang="en-US" smtClean="0"/>
              <a:t>60</a:t>
            </a:fld>
            <a:endParaRPr lang="zh-CN" altLang="en-US"/>
          </a:p>
        </p:txBody>
      </p:sp>
      <p:sp>
        <p:nvSpPr>
          <p:cNvPr id="4" name="矩形 3">
            <a:extLst>
              <a:ext uri="{FF2B5EF4-FFF2-40B4-BE49-F238E27FC236}">
                <a16:creationId xmlns:a16="http://schemas.microsoft.com/office/drawing/2014/main" id="{2881FF32-D766-DAA5-54AC-A19F908113C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84499B36-61E3-BD2C-BE7F-0D2522C873E1}"/>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4B9DF1AA-B166-4050-F72C-9A431B7124DF}"/>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69411F4E-D0E2-C194-766C-30C7A00F65DA}"/>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8457A1CC-5DC7-CFE3-7F6C-04006BC546D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D91EDD76-0B87-2398-648F-AC262C6754C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36571FBF-6467-0A9C-E828-BD1C7C806110}"/>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9A01A4DC-1847-C12E-CE85-399CDEC106FC}"/>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86345601-CC15-CEB0-333E-FE2D147A9B48}"/>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ECAE83B8-9E87-F36D-41EE-BF7D4469FCA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742F6315-4748-F362-3080-A071DE275E58}"/>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7DCF6FCC-A382-81A0-89C2-4E062CC09956}"/>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9F4ED5AA-C96D-E5BA-DF9E-AE6AE83669E7}"/>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E3E68A9-E2BB-336C-A4E1-B1BD616DD749}"/>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907B579D-E716-27C2-0F48-5185FF897054}"/>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BF3B2C0F-E929-572E-D48E-AE8453E1FDFA}"/>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65A8904-35EB-E9F9-1569-C17F69CB6CD1}"/>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844F338E-04A2-C63A-D44A-E4CE1EF7BA7E}"/>
              </a:ext>
            </a:extLst>
          </p:cNvPr>
          <p:cNvSpPr txBox="1"/>
          <p:nvPr/>
        </p:nvSpPr>
        <p:spPr>
          <a:xfrm>
            <a:off x="1685925" y="1012752"/>
            <a:ext cx="6096000" cy="4540538"/>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例</a:t>
            </a:r>
            <a:r>
              <a:rPr lang="en-US" altLang="zh-CN" sz="2800" kern="100" dirty="0">
                <a:effectLst/>
                <a:latin typeface="微软雅黑" panose="020B0503020204020204" pitchFamily="34" charset="-122"/>
                <a:ea typeface="微软雅黑" panose="020B0503020204020204" pitchFamily="34" charset="-122"/>
              </a:rPr>
              <a:t>3 -10</a:t>
            </a:r>
            <a:r>
              <a:rPr lang="zh-CN" altLang="zh-CN" sz="2800" kern="100" dirty="0">
                <a:effectLst/>
                <a:latin typeface="微软雅黑" panose="020B0503020204020204" pitchFamily="34" charset="-122"/>
                <a:ea typeface="微软雅黑" panose="020B0503020204020204" pitchFamily="34" charset="-122"/>
              </a:rPr>
              <a:t>简易悬臂吊车</a:t>
            </a: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AB</a:t>
            </a:r>
            <a:r>
              <a:rPr lang="zh-CN" altLang="zh-CN" sz="2800" kern="100" dirty="0">
                <a:effectLst/>
                <a:latin typeface="微软雅黑" panose="020B0503020204020204" pitchFamily="34" charset="-122"/>
                <a:ea typeface="微软雅黑" panose="020B0503020204020204" pitchFamily="34" charset="-122"/>
              </a:rPr>
              <a:t>为圆截面钢杆，面积</a:t>
            </a:r>
            <a:r>
              <a:rPr lang="en-US" altLang="zh-CN" sz="2800" kern="100" dirty="0">
                <a:effectLst/>
                <a:latin typeface="微软雅黑" panose="020B0503020204020204" pitchFamily="34" charset="-122"/>
                <a:ea typeface="微软雅黑" panose="020B0503020204020204" pitchFamily="34" charset="-122"/>
              </a:rPr>
              <a:t>A</a:t>
            </a:r>
            <a:r>
              <a:rPr lang="en-US" altLang="zh-CN" sz="2800" kern="100" baseline="-25000" dirty="0">
                <a:effectLst/>
                <a:latin typeface="微软雅黑" panose="020B0503020204020204" pitchFamily="34" charset="-122"/>
                <a:ea typeface="微软雅黑" panose="020B0503020204020204" pitchFamily="34" charset="-122"/>
              </a:rPr>
              <a:t>1</a:t>
            </a:r>
            <a:r>
              <a:rPr lang="en-US" altLang="zh-CN" sz="2800" kern="100" dirty="0">
                <a:effectLst/>
                <a:latin typeface="微软雅黑" panose="020B0503020204020204" pitchFamily="34" charset="-122"/>
                <a:ea typeface="微软雅黑" panose="020B0503020204020204" pitchFamily="34" charset="-122"/>
              </a:rPr>
              <a:t>=600mm</a:t>
            </a:r>
            <a:r>
              <a:rPr lang="en-US" altLang="zh-CN" sz="2800" kern="100" baseline="300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，许用拉应力</a:t>
            </a:r>
            <a:r>
              <a:rPr lang="en-US" altLang="zh-CN" sz="2800" kern="100" dirty="0">
                <a:effectLst/>
                <a:latin typeface="微软雅黑" panose="020B0503020204020204" pitchFamily="34" charset="-122"/>
                <a:ea typeface="微软雅黑" panose="020B0503020204020204" pitchFamily="34" charset="-122"/>
              </a:rPr>
              <a:t>[σ</a:t>
            </a:r>
            <a:r>
              <a:rPr lang="en-US" altLang="zh-CN" sz="2800" kern="100" baseline="-250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]=160MPa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BC</a:t>
            </a:r>
            <a:r>
              <a:rPr lang="zh-CN" altLang="zh-CN" sz="2800" kern="100" dirty="0">
                <a:effectLst/>
                <a:latin typeface="微软雅黑" panose="020B0503020204020204" pitchFamily="34" charset="-122"/>
                <a:ea typeface="微软雅黑" panose="020B0503020204020204" pitchFamily="34" charset="-122"/>
              </a:rPr>
              <a:t>为圆截面木杆，面积</a:t>
            </a:r>
            <a:r>
              <a:rPr lang="en-US" altLang="zh-CN" sz="2800" kern="100" dirty="0">
                <a:effectLst/>
                <a:latin typeface="微软雅黑" panose="020B0503020204020204" pitchFamily="34" charset="-122"/>
                <a:ea typeface="微软雅黑" panose="020B0503020204020204" pitchFamily="34" charset="-122"/>
              </a:rPr>
              <a:t>A</a:t>
            </a:r>
            <a:r>
              <a:rPr lang="en-US" altLang="zh-CN" sz="2800" kern="100" baseline="-25000" dirty="0">
                <a:effectLst/>
                <a:latin typeface="微软雅黑" panose="020B0503020204020204" pitchFamily="34" charset="-122"/>
                <a:ea typeface="微软雅黑" panose="020B0503020204020204" pitchFamily="34" charset="-122"/>
              </a:rPr>
              <a:t>2</a:t>
            </a:r>
            <a:r>
              <a:rPr lang="en-US" altLang="zh-CN" sz="2800" kern="100" dirty="0">
                <a:effectLst/>
                <a:latin typeface="微软雅黑" panose="020B0503020204020204" pitchFamily="34" charset="-122"/>
                <a:ea typeface="微软雅黑" panose="020B0503020204020204" pitchFamily="34" charset="-122"/>
              </a:rPr>
              <a:t>=10x10</a:t>
            </a:r>
            <a:r>
              <a:rPr lang="en-US" altLang="zh-CN" sz="2800" kern="100" baseline="30000" dirty="0">
                <a:effectLst/>
                <a:latin typeface="微软雅黑" panose="020B0503020204020204" pitchFamily="34" charset="-122"/>
                <a:ea typeface="微软雅黑" panose="020B0503020204020204" pitchFamily="34" charset="-122"/>
              </a:rPr>
              <a:t>3</a:t>
            </a:r>
            <a:r>
              <a:rPr lang="en-US" altLang="zh-CN" sz="2800" kern="100" dirty="0">
                <a:effectLst/>
                <a:latin typeface="微软雅黑" panose="020B0503020204020204" pitchFamily="34" charset="-122"/>
                <a:ea typeface="微软雅黑" panose="020B0503020204020204" pitchFamily="34" charset="-122"/>
              </a:rPr>
              <a:t>mm</a:t>
            </a:r>
            <a:r>
              <a:rPr lang="en-US" altLang="zh-CN" sz="2800" kern="100" baseline="300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，许用压应力为</a:t>
            </a:r>
            <a:r>
              <a:rPr lang="en-US" altLang="zh-CN" sz="2800" kern="100" dirty="0">
                <a:effectLst/>
                <a:latin typeface="微软雅黑" panose="020B0503020204020204" pitchFamily="34" charset="-122"/>
                <a:ea typeface="微软雅黑" panose="020B0503020204020204" pitchFamily="34" charset="-122"/>
              </a:rPr>
              <a:t>[σ-]=7MPa</a:t>
            </a:r>
            <a:r>
              <a:rPr lang="zh-CN" altLang="zh-CN" sz="2800" kern="100" dirty="0">
                <a:effectLst/>
                <a:latin typeface="微软雅黑" panose="020B0503020204020204" pitchFamily="34" charset="-122"/>
                <a:ea typeface="微软雅黑" panose="020B0503020204020204" pitchFamily="34" charset="-122"/>
              </a:rPr>
              <a:t>。若起吊量</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G</a:t>
            </a:r>
            <a:r>
              <a:rPr lang="en-US" altLang="zh-CN" sz="2800" kern="100" dirty="0">
                <a:effectLst/>
                <a:latin typeface="微软雅黑" panose="020B0503020204020204" pitchFamily="34" charset="-122"/>
                <a:ea typeface="微软雅黑" panose="020B0503020204020204" pitchFamily="34" charset="-122"/>
              </a:rPr>
              <a:t>=45kN</a:t>
            </a:r>
            <a:r>
              <a:rPr lang="zh-CN" altLang="zh-CN" sz="2800" kern="100" dirty="0">
                <a:effectLst/>
                <a:latin typeface="微软雅黑" panose="020B0503020204020204" pitchFamily="34" charset="-122"/>
                <a:ea typeface="微软雅黑" panose="020B0503020204020204" pitchFamily="34" charset="-122"/>
              </a:rPr>
              <a:t>，问此结构是否安全？最大起重量是多少？</a:t>
            </a:r>
          </a:p>
        </p:txBody>
      </p:sp>
      <p:pic>
        <p:nvPicPr>
          <p:cNvPr id="24" name="图片 23">
            <a:extLst>
              <a:ext uri="{FF2B5EF4-FFF2-40B4-BE49-F238E27FC236}">
                <a16:creationId xmlns:a16="http://schemas.microsoft.com/office/drawing/2014/main" id="{9F57FFE2-AAF6-B421-60B6-031B52714D5B}"/>
              </a:ext>
            </a:extLst>
          </p:cNvPr>
          <p:cNvPicPr>
            <a:picLocks noChangeAspect="1"/>
          </p:cNvPicPr>
          <p:nvPr/>
        </p:nvPicPr>
        <p:blipFill>
          <a:blip r:embed="rId18"/>
          <a:stretch>
            <a:fillRect/>
          </a:stretch>
        </p:blipFill>
        <p:spPr>
          <a:xfrm>
            <a:off x="7762935" y="1623760"/>
            <a:ext cx="3805140" cy="2990940"/>
          </a:xfrm>
          <a:prstGeom prst="rect">
            <a:avLst/>
          </a:prstGeom>
        </p:spPr>
      </p:pic>
    </p:spTree>
    <p:extLst>
      <p:ext uri="{BB962C8B-B14F-4D97-AF65-F5344CB8AC3E}">
        <p14:creationId xmlns:p14="http://schemas.microsoft.com/office/powerpoint/2010/main" val="2372872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7C209DC-24F0-0740-1E96-2D916644CE36}"/>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7A1835DF-D34F-E80D-0A30-1EAFF818383D}"/>
              </a:ext>
            </a:extLst>
          </p:cNvPr>
          <p:cNvSpPr>
            <a:spLocks noGrp="1"/>
          </p:cNvSpPr>
          <p:nvPr>
            <p:ph type="sldNum" sz="quarter" idx="12"/>
          </p:nvPr>
        </p:nvSpPr>
        <p:spPr/>
        <p:txBody>
          <a:bodyPr/>
          <a:lstStyle/>
          <a:p>
            <a:fld id="{49AE70B2-8BF9-45C0-BB95-33D1B9D3A854}" type="slidenum">
              <a:rPr lang="zh-CN" altLang="en-US" smtClean="0"/>
              <a:t>61</a:t>
            </a:fld>
            <a:endParaRPr lang="zh-CN" altLang="en-US"/>
          </a:p>
        </p:txBody>
      </p:sp>
      <p:sp>
        <p:nvSpPr>
          <p:cNvPr id="4" name="矩形 3">
            <a:extLst>
              <a:ext uri="{FF2B5EF4-FFF2-40B4-BE49-F238E27FC236}">
                <a16:creationId xmlns:a16="http://schemas.microsoft.com/office/drawing/2014/main" id="{CD7EB2D4-30A0-BEE9-6162-F3B3784E1C8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AE85BE9E-57E2-693E-7E06-ACD6C1A5783F}"/>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93ACC0C7-D33C-49CF-B804-AA7548976830}"/>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AECA50B2-AC8C-9130-0DB5-E3E8B397865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6CAAAC1C-638A-DC08-B57A-B5F4C2C79EA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F5DC2C89-2D52-112E-0059-58624FA41835}"/>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CB9F31C8-BC3F-26C3-9E0B-809BA0A6CF4B}"/>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C70AC541-0B59-95DD-4278-6CAC9540F4C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B8ACCAFA-6B20-E4DD-DD11-9CF5E8D552E2}"/>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28131F14-8747-308D-20B9-15116089A63F}"/>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8CF00813-585E-EA25-F608-20D64ADD390B}"/>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70E03EB8-816E-C2FA-E702-FC963D1DD7AF}"/>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310C5A70-7FE1-0882-9F5F-2EA35DC6CEA3}"/>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121AC1A6-0F26-C627-3F11-47E4378A9D09}"/>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4A4050E-086B-7D77-43B2-AAF626DADF5F}"/>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9FDBBA5-DB53-505D-CC4F-FB4A20E4C5E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1138B00E-D928-D78C-680E-C3DC1E484409}"/>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2" name="图片 21">
            <a:extLst>
              <a:ext uri="{FF2B5EF4-FFF2-40B4-BE49-F238E27FC236}">
                <a16:creationId xmlns:a16="http://schemas.microsoft.com/office/drawing/2014/main" id="{F4ADB340-EDB6-4E90-414D-2E7F2792244E}"/>
              </a:ext>
            </a:extLst>
          </p:cNvPr>
          <p:cNvPicPr>
            <a:picLocks noChangeAspect="1"/>
          </p:cNvPicPr>
          <p:nvPr/>
        </p:nvPicPr>
        <p:blipFill rotWithShape="1">
          <a:blip r:embed="rId18"/>
          <a:srcRect b="4297"/>
          <a:stretch/>
        </p:blipFill>
        <p:spPr>
          <a:xfrm>
            <a:off x="7153275" y="2222127"/>
            <a:ext cx="3762675" cy="2759448"/>
          </a:xfrm>
          <a:prstGeom prst="rect">
            <a:avLst/>
          </a:prstGeom>
        </p:spPr>
      </p:pic>
      <mc:AlternateContent xmlns:mc="http://schemas.openxmlformats.org/markup-compatibility/2006" xmlns:a14="http://schemas.microsoft.com/office/drawing/2010/main">
        <mc:Choice Requires="a14">
          <p:sp>
            <p:nvSpPr>
              <p:cNvPr id="24" name="文本框 23">
                <a:extLst>
                  <a:ext uri="{FF2B5EF4-FFF2-40B4-BE49-F238E27FC236}">
                    <a16:creationId xmlns:a16="http://schemas.microsoft.com/office/drawing/2014/main" id="{BA2B3859-E131-64DD-6AF5-B55CFAD928FF}"/>
                  </a:ext>
                </a:extLst>
              </p:cNvPr>
              <p:cNvSpPr txBox="1"/>
              <p:nvPr/>
            </p:nvSpPr>
            <p:spPr>
              <a:xfrm>
                <a:off x="1561800" y="1371254"/>
                <a:ext cx="6096000" cy="4585101"/>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解：（</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）求两杆的轴力。</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分析节点</a:t>
                </a:r>
                <a:r>
                  <a:rPr lang="en-US" altLang="zh-CN" sz="2800" kern="1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的平衡，有</a:t>
                </a:r>
              </a:p>
              <a:p>
                <a:pPr indent="266700" algn="l">
                  <a:lnSpc>
                    <a:spcPct val="150000"/>
                  </a:lnSpc>
                </a:pPr>
                <a:r>
                  <a:rPr lang="en-US" altLang="zh-CN" sz="2800" kern="100" dirty="0" err="1">
                    <a:effectLst/>
                    <a:latin typeface="微软雅黑" panose="020B0503020204020204" pitchFamily="34" charset="-122"/>
                    <a:ea typeface="微软雅黑" panose="020B0503020204020204" pitchFamily="34" charset="-122"/>
                  </a:rPr>
                  <a:t>ΣF</a:t>
                </a:r>
                <a:r>
                  <a:rPr lang="en-US" altLang="zh-CN" sz="2800" kern="100" baseline="-25000" dirty="0" err="1">
                    <a:effectLst/>
                    <a:latin typeface="微软雅黑" panose="020B0503020204020204" pitchFamily="34" charset="-122"/>
                    <a:ea typeface="微软雅黑" panose="020B0503020204020204" pitchFamily="34" charset="-122"/>
                  </a:rPr>
                  <a:t>x</a:t>
                </a:r>
                <a:r>
                  <a:rPr lang="en-US" altLang="zh-CN" sz="2800" kern="100" dirty="0">
                    <a:effectLst/>
                    <a:latin typeface="微软雅黑" panose="020B0503020204020204" pitchFamily="34" charset="-122"/>
                    <a:ea typeface="微软雅黑" panose="020B0503020204020204" pitchFamily="34" charset="-122"/>
                  </a:rPr>
                  <a:t>=0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N2</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N1</a:t>
                </a:r>
                <a:r>
                  <a:rPr lang="en-US" altLang="zh-CN" sz="2800" kern="100" dirty="0">
                    <a:effectLst/>
                    <a:latin typeface="微软雅黑" panose="020B0503020204020204" pitchFamily="34" charset="-122"/>
                    <a:ea typeface="微软雅黑" panose="020B0503020204020204" pitchFamily="34" charset="-122"/>
                  </a:rPr>
                  <a:t>cos30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=0</a:t>
                </a:r>
                <a:r>
                  <a:rPr lang="zh-CN" altLang="zh-CN" sz="2800" kern="100" dirty="0">
                    <a:effectLst/>
                    <a:latin typeface="微软雅黑" panose="020B0503020204020204" pitchFamily="34" charset="-122"/>
                    <a:ea typeface="微软雅黑" panose="020B0503020204020204" pitchFamily="34" charset="-122"/>
                  </a:rPr>
                  <a:t>；</a:t>
                </a:r>
              </a:p>
              <a:p>
                <a:pPr indent="266700" algn="l">
                  <a:lnSpc>
                    <a:spcPct val="150000"/>
                  </a:lnSpc>
                </a:pPr>
                <a:r>
                  <a:rPr lang="en-US" altLang="zh-CN" sz="2800" kern="100" dirty="0" err="1">
                    <a:effectLst/>
                    <a:latin typeface="微软雅黑" panose="020B0503020204020204" pitchFamily="34" charset="-122"/>
                    <a:ea typeface="微软雅黑" panose="020B0503020204020204" pitchFamily="34" charset="-122"/>
                  </a:rPr>
                  <a:t>ΣF</a:t>
                </a:r>
                <a:r>
                  <a:rPr lang="en-US" altLang="zh-CN" sz="2800" kern="100" baseline="-25000" dirty="0" err="1">
                    <a:effectLst/>
                    <a:latin typeface="微软雅黑" panose="020B0503020204020204" pitchFamily="34" charset="-122"/>
                    <a:ea typeface="微软雅黑" panose="020B0503020204020204" pitchFamily="34" charset="-122"/>
                  </a:rPr>
                  <a:t>y</a:t>
                </a:r>
                <a:r>
                  <a:rPr lang="en-US" altLang="zh-CN" sz="2800" kern="100" dirty="0">
                    <a:effectLst/>
                    <a:latin typeface="微软雅黑" panose="020B0503020204020204" pitchFamily="34" charset="-122"/>
                    <a:ea typeface="微软雅黑" panose="020B0503020204020204" pitchFamily="34" charset="-122"/>
                  </a:rPr>
                  <a:t>=0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N1</a:t>
                </a:r>
                <a:r>
                  <a:rPr lang="en-US" altLang="zh-CN" sz="2800" kern="100" dirty="0">
                    <a:effectLst/>
                    <a:latin typeface="微软雅黑" panose="020B0503020204020204" pitchFamily="34" charset="-122"/>
                    <a:ea typeface="微软雅黑" panose="020B0503020204020204" pitchFamily="34" charset="-122"/>
                  </a:rPr>
                  <a:t>sin30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G</a:t>
                </a:r>
                <a:r>
                  <a:rPr lang="en-US" altLang="zh-CN" sz="2800" kern="100" dirty="0">
                    <a:effectLst/>
                    <a:latin typeface="微软雅黑" panose="020B0503020204020204" pitchFamily="34" charset="-122"/>
                    <a:ea typeface="微软雅黑" panose="020B0503020204020204" pitchFamily="34" charset="-122"/>
                  </a:rPr>
                  <a:t>=0</a:t>
                </a:r>
                <a:r>
                  <a:rPr lang="zh-CN" altLang="zh-CN" sz="2800" kern="100" dirty="0">
                    <a:effectLst/>
                    <a:latin typeface="微软雅黑" panose="020B0503020204020204" pitchFamily="34" charset="-122"/>
                    <a:ea typeface="微软雅黑" panose="020B0503020204020204" pitchFamily="34" charset="-122"/>
                  </a:rPr>
                  <a:t>。</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由上式可解得</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N1</a:t>
                </a:r>
                <a:r>
                  <a:rPr lang="en-US" altLang="zh-CN" sz="2800" kern="100" dirty="0">
                    <a:effectLst/>
                    <a:latin typeface="微软雅黑" panose="020B0503020204020204" pitchFamily="34" charset="-122"/>
                    <a:ea typeface="微软雅黑" panose="020B0503020204020204" pitchFamily="34" charset="-122"/>
                  </a:rPr>
                  <a:t>=2F</a:t>
                </a:r>
                <a:r>
                  <a:rPr lang="en-US" altLang="zh-CN" sz="2800" kern="100" baseline="-25000" dirty="0">
                    <a:effectLst/>
                    <a:latin typeface="微软雅黑" panose="020B0503020204020204" pitchFamily="34" charset="-122"/>
                    <a:ea typeface="微软雅黑" panose="020B0503020204020204" pitchFamily="34" charset="-122"/>
                  </a:rPr>
                  <a:t>G</a:t>
                </a:r>
                <a:r>
                  <a:rPr lang="en-US" altLang="zh-CN" sz="2800" kern="100" dirty="0">
                    <a:effectLst/>
                    <a:latin typeface="微软雅黑" panose="020B0503020204020204" pitchFamily="34" charset="-122"/>
                    <a:ea typeface="微软雅黑" panose="020B0503020204020204" pitchFamily="34" charset="-122"/>
                  </a:rPr>
                  <a:t>=90kN</a:t>
                </a:r>
                <a:r>
                  <a:rPr lang="zh-CN" altLang="zh-CN" sz="2800" kern="100" dirty="0">
                    <a:effectLst/>
                    <a:latin typeface="微软雅黑" panose="020B0503020204020204" pitchFamily="34" charset="-122"/>
                    <a:ea typeface="微软雅黑" panose="020B0503020204020204" pitchFamily="34" charset="-122"/>
                  </a:rPr>
                  <a:t>，</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N2</a:t>
                </a:r>
                <a:r>
                  <a:rPr lang="en-US" altLang="zh-CN" sz="2800" kern="100" dirty="0">
                    <a:effectLst/>
                    <a:latin typeface="微软雅黑" panose="020B0503020204020204" pitchFamily="34" charset="-122"/>
                    <a:ea typeface="微软雅黑" panose="020B0503020204020204" pitchFamily="34" charset="-122"/>
                  </a:rPr>
                  <a:t>=</a:t>
                </a:r>
                <a14:m>
                  <m:oMath xmlns:m="http://schemas.openxmlformats.org/officeDocument/2006/math">
                    <m:rad>
                      <m:radPr>
                        <m:degHide m:val="on"/>
                        <m:ctrlPr>
                          <a:rPr lang="zh-CN" altLang="zh-CN" sz="2800" i="1" kern="100">
                            <a:effectLst/>
                            <a:latin typeface="Cambria Math" panose="02040503050406030204" pitchFamily="18" charset="0"/>
                            <a:ea typeface="Cambria Math" panose="02040503050406030204" pitchFamily="18" charset="0"/>
                          </a:rPr>
                        </m:ctrlPr>
                      </m:radPr>
                      <m:deg/>
                      <m:e>
                        <m:r>
                          <a:rPr lang="en-US" altLang="zh-CN" sz="2800" kern="100">
                            <a:effectLst/>
                            <a:latin typeface="Cambria Math" panose="02040503050406030204" pitchFamily="18" charset="0"/>
                            <a:ea typeface="宋体" panose="02010600030101010101" pitchFamily="2" charset="-122"/>
                          </a:rPr>
                          <m:t>3</m:t>
                        </m:r>
                      </m:e>
                    </m:rad>
                  </m:oMath>
                </a14:m>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G</a:t>
                </a:r>
                <a:r>
                  <a:rPr lang="en-US" altLang="zh-CN" sz="2800" kern="100" dirty="0">
                    <a:effectLst/>
                    <a:latin typeface="微软雅黑" panose="020B0503020204020204" pitchFamily="34" charset="-122"/>
                    <a:ea typeface="微软雅黑" panose="020B0503020204020204" pitchFamily="34" charset="-122"/>
                  </a:rPr>
                  <a:t>=77.9kN</a:t>
                </a:r>
                <a:r>
                  <a:rPr lang="zh-CN" altLang="zh-CN" sz="2800" kern="100" dirty="0">
                    <a:effectLst/>
                    <a:latin typeface="微软雅黑" panose="020B0503020204020204" pitchFamily="34" charset="-122"/>
                    <a:ea typeface="微软雅黑" panose="020B0503020204020204" pitchFamily="34" charset="-122"/>
                  </a:rPr>
                  <a:t>。</a:t>
                </a:r>
              </a:p>
            </p:txBody>
          </p:sp>
        </mc:Choice>
        <mc:Fallback xmlns="">
          <p:sp>
            <p:nvSpPr>
              <p:cNvPr id="24" name="文本框 23">
                <a:extLst>
                  <a:ext uri="{FF2B5EF4-FFF2-40B4-BE49-F238E27FC236}">
                    <a16:creationId xmlns:a16="http://schemas.microsoft.com/office/drawing/2014/main" id="{BA2B3859-E131-64DD-6AF5-B55CFAD928FF}"/>
                  </a:ext>
                </a:extLst>
              </p:cNvPr>
              <p:cNvSpPr txBox="1">
                <a:spLocks noRot="1" noChangeAspect="1" noMove="1" noResize="1" noEditPoints="1" noAdjustHandles="1" noChangeArrowheads="1" noChangeShapeType="1" noTextEdit="1"/>
              </p:cNvSpPr>
              <p:nvPr/>
            </p:nvSpPr>
            <p:spPr>
              <a:xfrm>
                <a:off x="1561800" y="1371254"/>
                <a:ext cx="6096000" cy="4585101"/>
              </a:xfrm>
              <a:prstGeom prst="rect">
                <a:avLst/>
              </a:prstGeom>
              <a:blipFill>
                <a:blip r:embed="rId19"/>
                <a:stretch>
                  <a:fillRect b="-279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059262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E258383-6BA3-FC1C-A0F5-5B851D56792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EA95B81-B643-0DD4-3194-4A7D9D370CF7}"/>
              </a:ext>
            </a:extLst>
          </p:cNvPr>
          <p:cNvSpPr>
            <a:spLocks noGrp="1"/>
          </p:cNvSpPr>
          <p:nvPr>
            <p:ph type="sldNum" sz="quarter" idx="12"/>
          </p:nvPr>
        </p:nvSpPr>
        <p:spPr/>
        <p:txBody>
          <a:bodyPr/>
          <a:lstStyle/>
          <a:p>
            <a:fld id="{49AE70B2-8BF9-45C0-BB95-33D1B9D3A854}" type="slidenum">
              <a:rPr lang="zh-CN" altLang="en-US" smtClean="0"/>
              <a:t>62</a:t>
            </a:fld>
            <a:endParaRPr lang="zh-CN" altLang="en-US"/>
          </a:p>
        </p:txBody>
      </p:sp>
      <p:sp>
        <p:nvSpPr>
          <p:cNvPr id="4" name="矩形 3">
            <a:extLst>
              <a:ext uri="{FF2B5EF4-FFF2-40B4-BE49-F238E27FC236}">
                <a16:creationId xmlns:a16="http://schemas.microsoft.com/office/drawing/2014/main" id="{19B49610-E74B-F15D-4303-68540A5A635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1A96D24-AA27-AC12-DB5B-4EF6785460CE}"/>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90F92B53-9A4D-7E38-DE30-8B03D664DAC2}"/>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B3464F58-D567-CA37-B88A-2B814C48112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D049B4E-F676-E266-42DD-7EC8DB4334E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6AEC7712-4A3D-35F5-F61B-B39A974B5AD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993E4ECA-0966-90DB-0E47-0B8E22E4A97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586935C4-8B02-7C1F-7B1A-FF17DCE2F927}"/>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D366D76B-1A61-DD9E-07E1-8C0A82BD0B70}"/>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03EEE6E6-91F5-921D-6C5F-8EEF93BA052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7FFE06C1-2666-F650-5857-148246852BAA}"/>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A8B49689-CE52-2EE2-FD8D-45925B181B01}"/>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36E19965-6C98-FD87-84FA-A414F051AD0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615E0D46-1313-D140-4C17-488015128607}"/>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F7BF689-9C81-E8B2-0227-2F9C9486DF2E}"/>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02989033-4882-2935-5358-3C721F6B3F65}"/>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CB688329-C87E-428F-EC94-7F193E2F3D73}"/>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xmlns:a14="http://schemas.microsoft.com/office/drawing/2010/main">
        <mc:Choice Requires="a14">
          <p:sp>
            <p:nvSpPr>
              <p:cNvPr id="22" name="文本框 21">
                <a:extLst>
                  <a:ext uri="{FF2B5EF4-FFF2-40B4-BE49-F238E27FC236}">
                    <a16:creationId xmlns:a16="http://schemas.microsoft.com/office/drawing/2014/main" id="{8569CB90-D253-ACD6-456E-E37070AC790D}"/>
                  </a:ext>
                </a:extLst>
              </p:cNvPr>
              <p:cNvSpPr txBox="1"/>
              <p:nvPr/>
            </p:nvSpPr>
            <p:spPr>
              <a:xfrm>
                <a:off x="1008348" y="770854"/>
                <a:ext cx="10650252" cy="5416996"/>
              </a:xfrm>
              <a:prstGeom prst="rect">
                <a:avLst/>
              </a:prstGeom>
              <a:noFill/>
            </p:spPr>
            <p:txBody>
              <a:bodyPr wrap="square">
                <a:spAutoFit/>
              </a:bodyPr>
              <a:lstStyle/>
              <a:p>
                <a:pPr indent="266700" algn="l">
                  <a:lnSpc>
                    <a:spcPts val="42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）校核强度。根据轴向拉（压）度条件，</a:t>
                </a:r>
                <a:r>
                  <a:rPr lang="en-US" altLang="zh-CN" sz="2400" kern="100" dirty="0">
                    <a:effectLst/>
                    <a:latin typeface="微软雅黑" panose="020B0503020204020204" pitchFamily="34" charset="-122"/>
                    <a:ea typeface="微软雅黑" panose="020B0503020204020204" pitchFamily="34" charset="-122"/>
                  </a:rPr>
                  <a:t>AB</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BC</a:t>
                </a:r>
                <a:r>
                  <a:rPr lang="zh-CN" altLang="zh-CN" sz="2400" kern="100" dirty="0">
                    <a:effectLst/>
                    <a:latin typeface="微软雅黑" panose="020B0503020204020204" pitchFamily="34" charset="-122"/>
                    <a:ea typeface="微软雅黑" panose="020B0503020204020204" pitchFamily="34" charset="-122"/>
                  </a:rPr>
                  <a:t>杆的最大应力为</a:t>
                </a:r>
              </a:p>
              <a:p>
                <a:pPr indent="266700" algn="l">
                  <a:lnSpc>
                    <a:spcPts val="4200"/>
                  </a:lnSpc>
                </a:pPr>
                <a:r>
                  <a:rPr lang="en-US" altLang="zh-CN" sz="2400" kern="100" dirty="0" err="1">
                    <a:effectLst/>
                    <a:latin typeface="微软雅黑" panose="020B0503020204020204" pitchFamily="34" charset="-122"/>
                    <a:ea typeface="微软雅黑" panose="020B0503020204020204" pitchFamily="34" charset="-122"/>
                  </a:rPr>
                  <a:t>σ</a:t>
                </a:r>
                <a:r>
                  <a:rPr lang="en-US" altLang="zh-CN" sz="2400" kern="100" baseline="-25000" dirty="0" err="1">
                    <a:effectLst/>
                    <a:latin typeface="微软雅黑" panose="020B0503020204020204" pitchFamily="34" charset="-122"/>
                    <a:ea typeface="微软雅黑" panose="020B0503020204020204" pitchFamily="34" charset="-122"/>
                  </a:rPr>
                  <a:t>AB</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N1</a:t>
                </a:r>
                <a:r>
                  <a:rPr lang="en-US" altLang="zh-CN" sz="2400" kern="100" dirty="0">
                    <a:effectLst/>
                    <a:latin typeface="微软雅黑" panose="020B0503020204020204" pitchFamily="34" charset="-122"/>
                    <a:ea typeface="微软雅黑" panose="020B0503020204020204" pitchFamily="34" charset="-122"/>
                  </a:rPr>
                  <a:t>/A</a:t>
                </a:r>
                <a:r>
                  <a:rPr lang="en-US" altLang="zh-CN" sz="2400" kern="100" baseline="-25000" dirty="0">
                    <a:effectLst/>
                    <a:latin typeface="微软雅黑" panose="020B0503020204020204" pitchFamily="34" charset="-122"/>
                    <a:ea typeface="微软雅黑" panose="020B0503020204020204" pitchFamily="34" charset="-122"/>
                  </a:rPr>
                  <a:t>1</a:t>
                </a:r>
                <a:r>
                  <a:rPr lang="en-US" altLang="zh-CN" sz="2400" kern="100" dirty="0">
                    <a:effectLst/>
                    <a:latin typeface="微软雅黑" panose="020B0503020204020204" pitchFamily="34" charset="-122"/>
                    <a:ea typeface="微软雅黑" panose="020B0503020204020204" pitchFamily="34" charset="-122"/>
                  </a:rPr>
                  <a:t>=(90x10</a:t>
                </a:r>
                <a:r>
                  <a:rPr lang="en-US" altLang="zh-CN" sz="2400" kern="100" baseline="30000" dirty="0">
                    <a:effectLst/>
                    <a:latin typeface="微软雅黑" panose="020B0503020204020204" pitchFamily="34" charset="-122"/>
                    <a:ea typeface="微软雅黑" panose="020B0503020204020204" pitchFamily="34" charset="-122"/>
                  </a:rPr>
                  <a:t>3</a:t>
                </a:r>
                <a:r>
                  <a:rPr lang="en-US" altLang="zh-CN" sz="2400" kern="100" dirty="0">
                    <a:effectLst/>
                    <a:latin typeface="微软雅黑" panose="020B0503020204020204" pitchFamily="34" charset="-122"/>
                    <a:ea typeface="微软雅黑" panose="020B0503020204020204" pitchFamily="34" charset="-122"/>
                  </a:rPr>
                  <a:t>)/600=150(MPa)&lt;[σ</a:t>
                </a:r>
                <a:r>
                  <a:rPr lang="en-US" altLang="zh-CN" sz="2400" kern="100" baseline="-250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ts val="4200"/>
                  </a:lnSpc>
                </a:pPr>
                <a:r>
                  <a:rPr lang="en-US" altLang="zh-CN" sz="2400" kern="100" dirty="0" err="1">
                    <a:effectLst/>
                    <a:latin typeface="微软雅黑" panose="020B0503020204020204" pitchFamily="34" charset="-122"/>
                    <a:ea typeface="微软雅黑" panose="020B0503020204020204" pitchFamily="34" charset="-122"/>
                  </a:rPr>
                  <a:t>σ</a:t>
                </a:r>
                <a:r>
                  <a:rPr lang="en-US" altLang="zh-CN" sz="2400" kern="100" baseline="-25000" dirty="0" err="1">
                    <a:effectLst/>
                    <a:latin typeface="微软雅黑" panose="020B0503020204020204" pitchFamily="34" charset="-122"/>
                    <a:ea typeface="微软雅黑" panose="020B0503020204020204" pitchFamily="34" charset="-122"/>
                  </a:rPr>
                  <a:t>BC</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N2</a:t>
                </a:r>
                <a:r>
                  <a:rPr lang="en-US" altLang="zh-CN" sz="2400" kern="100" dirty="0">
                    <a:effectLst/>
                    <a:latin typeface="微软雅黑" panose="020B0503020204020204" pitchFamily="34" charset="-122"/>
                    <a:ea typeface="微软雅黑" panose="020B0503020204020204" pitchFamily="34" charset="-122"/>
                  </a:rPr>
                  <a:t>/A</a:t>
                </a:r>
                <a:r>
                  <a:rPr lang="en-US" altLang="zh-CN" sz="2400" kern="100" baseline="-25000" dirty="0">
                    <a:effectLst/>
                    <a:latin typeface="微软雅黑" panose="020B0503020204020204" pitchFamily="34" charset="-122"/>
                    <a:ea typeface="微软雅黑" panose="020B0503020204020204" pitchFamily="34" charset="-122"/>
                  </a:rPr>
                  <a:t>2</a:t>
                </a:r>
                <a:r>
                  <a:rPr lang="en-US" altLang="zh-CN" sz="2400" kern="100" dirty="0">
                    <a:effectLst/>
                    <a:latin typeface="微软雅黑" panose="020B0503020204020204" pitchFamily="34" charset="-122"/>
                    <a:ea typeface="微软雅黑" panose="020B0503020204020204" pitchFamily="34" charset="-122"/>
                  </a:rPr>
                  <a:t>=(77.0x10</a:t>
                </a:r>
                <a:r>
                  <a:rPr lang="en-US" altLang="zh-CN" sz="2400" kern="100" baseline="30000" dirty="0">
                    <a:effectLst/>
                    <a:latin typeface="微软雅黑" panose="020B0503020204020204" pitchFamily="34" charset="-122"/>
                    <a:ea typeface="微软雅黑" panose="020B0503020204020204" pitchFamily="34" charset="-122"/>
                  </a:rPr>
                  <a:t>3</a:t>
                </a:r>
                <a:r>
                  <a:rPr lang="en-US" altLang="zh-CN" sz="2400" kern="100" dirty="0">
                    <a:effectLst/>
                    <a:latin typeface="微软雅黑" panose="020B0503020204020204" pitchFamily="34" charset="-122"/>
                    <a:ea typeface="微软雅黑" panose="020B0503020204020204" pitchFamily="34" charset="-122"/>
                  </a:rPr>
                  <a:t>)/10x10</a:t>
                </a:r>
                <a:r>
                  <a:rPr lang="en-US" altLang="zh-CN" sz="2400" kern="100" baseline="30000" dirty="0">
                    <a:effectLst/>
                    <a:latin typeface="微软雅黑" panose="020B0503020204020204" pitchFamily="34" charset="-122"/>
                    <a:ea typeface="微软雅黑" panose="020B0503020204020204" pitchFamily="34" charset="-122"/>
                  </a:rPr>
                  <a:t>3</a:t>
                </a:r>
                <a:r>
                  <a:rPr lang="en-US" altLang="zh-CN" sz="2400" kern="100" dirty="0">
                    <a:effectLst/>
                    <a:latin typeface="微软雅黑" panose="020B0503020204020204" pitchFamily="34" charset="-122"/>
                    <a:ea typeface="微软雅黑" panose="020B0503020204020204" pitchFamily="34" charset="-122"/>
                  </a:rPr>
                  <a:t>=7.8(MPa)&gt;[σ</a:t>
                </a:r>
                <a:r>
                  <a:rPr lang="en-US" altLang="zh-CN" sz="2400" kern="100" baseline="-250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ts val="4200"/>
                  </a:lnSpc>
                </a:pPr>
                <a:r>
                  <a:rPr lang="zh-CN" altLang="zh-CN" sz="2400" kern="100" dirty="0">
                    <a:solidFill>
                      <a:srgbClr val="FF0000"/>
                    </a:solidFill>
                    <a:effectLst/>
                    <a:latin typeface="微软雅黑" panose="020B0503020204020204" pitchFamily="34" charset="-122"/>
                    <a:ea typeface="微软雅黑" panose="020B0503020204020204" pitchFamily="34" charset="-122"/>
                  </a:rPr>
                  <a:t>可见，</a:t>
                </a:r>
                <a:r>
                  <a:rPr lang="en-US" altLang="zh-CN" sz="2400" kern="100" dirty="0">
                    <a:solidFill>
                      <a:srgbClr val="FF0000"/>
                    </a:solidFill>
                    <a:effectLst/>
                    <a:latin typeface="微软雅黑" panose="020B0503020204020204" pitchFamily="34" charset="-122"/>
                    <a:ea typeface="微软雅黑" panose="020B0503020204020204" pitchFamily="34" charset="-122"/>
                  </a:rPr>
                  <a:t>BC</a:t>
                </a:r>
                <a:r>
                  <a:rPr lang="zh-CN" altLang="zh-CN" sz="2400" kern="100" dirty="0">
                    <a:solidFill>
                      <a:srgbClr val="FF0000"/>
                    </a:solidFill>
                    <a:effectLst/>
                    <a:latin typeface="微软雅黑" panose="020B0503020204020204" pitchFamily="34" charset="-122"/>
                    <a:ea typeface="微软雅黑" panose="020B0503020204020204" pitchFamily="34" charset="-122"/>
                  </a:rPr>
                  <a:t>杆的最大工作应力超过了材料的许用应力，所以此结构不安全。</a:t>
                </a:r>
              </a:p>
              <a:p>
                <a:pPr indent="266700" algn="l">
                  <a:lnSpc>
                    <a:spcPts val="4200"/>
                  </a:lnSpc>
                </a:pPr>
                <a:r>
                  <a:rPr lang="zh-CN" altLang="zh-CN" sz="2400" kern="100" dirty="0">
                    <a:effectLst/>
                    <a:latin typeface="微软雅黑" panose="020B0503020204020204" pitchFamily="34" charset="-122"/>
                    <a:ea typeface="微软雅黑" panose="020B0503020204020204" pitchFamily="34" charset="-122"/>
                  </a:rPr>
                  <a:t>由上面计算可知，若起吊量</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G</a:t>
                </a:r>
                <a:r>
                  <a:rPr lang="en-US" altLang="zh-CN" sz="2400" kern="100" dirty="0">
                    <a:effectLst/>
                    <a:latin typeface="微软雅黑" panose="020B0503020204020204" pitchFamily="34" charset="-122"/>
                    <a:ea typeface="微软雅黑" panose="020B0503020204020204" pitchFamily="34" charset="-122"/>
                  </a:rPr>
                  <a:t>=45kN</a:t>
                </a:r>
                <a:r>
                  <a:rPr lang="zh-CN" altLang="zh-CN" sz="2400" kern="100" dirty="0">
                    <a:effectLst/>
                    <a:latin typeface="微软雅黑" panose="020B0503020204020204" pitchFamily="34" charset="-122"/>
                    <a:ea typeface="微软雅黑" panose="020B0503020204020204" pitchFamily="34" charset="-122"/>
                  </a:rPr>
                  <a:t>时，此结构危险，那么现在要问最大起吊量为多少？</a:t>
                </a:r>
                <a:r>
                  <a:rPr lang="zh-CN" altLang="zh-CN" sz="2400" kern="100" dirty="0">
                    <a:solidFill>
                      <a:srgbClr val="FF0000"/>
                    </a:solidFill>
                    <a:effectLst/>
                    <a:latin typeface="微软雅黑" panose="020B0503020204020204" pitchFamily="34" charset="-122"/>
                    <a:ea typeface="微软雅黑" panose="020B0503020204020204" pitchFamily="34" charset="-122"/>
                  </a:rPr>
                  <a:t>这就需要确定许可载荷。</a:t>
                </a:r>
              </a:p>
              <a:p>
                <a:pPr indent="266700" algn="l">
                  <a:lnSpc>
                    <a:spcPts val="4200"/>
                  </a:lnSpc>
                </a:pPr>
                <a:r>
                  <a:rPr lang="zh-CN" altLang="zh-CN" sz="2400" kern="100" dirty="0">
                    <a:effectLst/>
                    <a:latin typeface="微软雅黑" panose="020B0503020204020204" pitchFamily="34" charset="-122"/>
                    <a:ea typeface="微软雅黑" panose="020B0503020204020204" pitchFamily="34" charset="-122"/>
                  </a:rPr>
                  <a:t>根据钢杆</a:t>
                </a:r>
                <a:r>
                  <a:rPr lang="en-US" altLang="zh-CN" sz="2400" kern="100" dirty="0">
                    <a:effectLst/>
                    <a:latin typeface="微软雅黑" panose="020B0503020204020204" pitchFamily="34" charset="-122"/>
                    <a:ea typeface="微软雅黑" panose="020B0503020204020204" pitchFamily="34" charset="-122"/>
                  </a:rPr>
                  <a:t>AB</a:t>
                </a:r>
                <a:r>
                  <a:rPr lang="zh-CN" altLang="zh-CN" sz="2400" kern="100" dirty="0">
                    <a:effectLst/>
                    <a:latin typeface="微软雅黑" panose="020B0503020204020204" pitchFamily="34" charset="-122"/>
                    <a:ea typeface="微软雅黑" panose="020B0503020204020204" pitchFamily="34" charset="-122"/>
                  </a:rPr>
                  <a:t>的强度要求，有</a:t>
                </a:r>
                <a:r>
                  <a:rPr lang="en-US" altLang="zh-CN" sz="2400" kern="100" dirty="0">
                    <a:effectLst/>
                    <a:latin typeface="微软雅黑" panose="020B0503020204020204" pitchFamily="34" charset="-122"/>
                    <a:ea typeface="微软雅黑" panose="020B0503020204020204" pitchFamily="34" charset="-122"/>
                  </a:rPr>
                  <a:t>     F</a:t>
                </a:r>
                <a:r>
                  <a:rPr lang="en-US" altLang="zh-CN" sz="2400" kern="100" baseline="-25000" dirty="0">
                    <a:effectLst/>
                    <a:latin typeface="微软雅黑" panose="020B0503020204020204" pitchFamily="34" charset="-122"/>
                    <a:ea typeface="微软雅黑" panose="020B0503020204020204" pitchFamily="34" charset="-122"/>
                  </a:rPr>
                  <a:t>N1</a:t>
                </a:r>
                <a:r>
                  <a:rPr lang="en-US" altLang="zh-CN" sz="2400" kern="100" dirty="0">
                    <a:effectLst/>
                    <a:latin typeface="微软雅黑" panose="020B0503020204020204" pitchFamily="34" charset="-122"/>
                    <a:ea typeface="微软雅黑" panose="020B0503020204020204" pitchFamily="34" charset="-122"/>
                  </a:rPr>
                  <a:t>=2F</a:t>
                </a:r>
                <a:r>
                  <a:rPr lang="en-US" altLang="zh-CN" sz="2400" kern="100" baseline="-25000" dirty="0">
                    <a:effectLst/>
                    <a:latin typeface="微软雅黑" panose="020B0503020204020204" pitchFamily="34" charset="-122"/>
                    <a:ea typeface="微软雅黑" panose="020B0503020204020204" pitchFamily="34" charset="-122"/>
                  </a:rPr>
                  <a:t>G</a:t>
                </a:r>
                <a:r>
                  <a:rPr lang="en-US" altLang="zh-CN" sz="2400" kern="100" dirty="0">
                    <a:effectLst/>
                    <a:latin typeface="微软雅黑" panose="020B0503020204020204" pitchFamily="34" charset="-122"/>
                    <a:ea typeface="微软雅黑" panose="020B0503020204020204" pitchFamily="34" charset="-122"/>
                  </a:rPr>
                  <a:t>≤[σ</a:t>
                </a:r>
                <a:r>
                  <a:rPr lang="en-US" altLang="zh-CN" sz="2400" kern="100" baseline="-250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]A</a:t>
                </a:r>
                <a:r>
                  <a:rPr lang="en-US" altLang="zh-CN" sz="2400" kern="100" baseline="-250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ts val="4200"/>
                  </a:lnSpc>
                </a:pP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G</a:t>
                </a:r>
                <a:r>
                  <a:rPr lang="en-US" altLang="zh-CN" sz="2400" kern="100" dirty="0">
                    <a:effectLst/>
                    <a:latin typeface="微软雅黑" panose="020B0503020204020204" pitchFamily="34" charset="-122"/>
                    <a:ea typeface="微软雅黑" panose="020B0503020204020204" pitchFamily="34" charset="-122"/>
                  </a:rPr>
                  <a:t>=[σ</a:t>
                </a:r>
                <a:r>
                  <a:rPr lang="en-US" altLang="zh-CN" sz="2400" kern="100" baseline="-250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]A</a:t>
                </a:r>
                <a:r>
                  <a:rPr lang="en-US" altLang="zh-CN" sz="2400" kern="100" baseline="-25000" dirty="0">
                    <a:effectLst/>
                    <a:latin typeface="微软雅黑" panose="020B0503020204020204" pitchFamily="34" charset="-122"/>
                    <a:ea typeface="微软雅黑" panose="020B0503020204020204" pitchFamily="34" charset="-122"/>
                  </a:rPr>
                  <a:t>1</a:t>
                </a:r>
                <a:r>
                  <a:rPr lang="en-US" altLang="zh-CN" sz="2400" kern="100" dirty="0">
                    <a:effectLst/>
                    <a:latin typeface="微软雅黑" panose="020B0503020204020204" pitchFamily="34" charset="-122"/>
                    <a:ea typeface="微软雅黑" panose="020B0503020204020204" pitchFamily="34" charset="-122"/>
                  </a:rPr>
                  <a:t>/2=160x600/2=2=48(</a:t>
                </a:r>
                <a:r>
                  <a:rPr lang="en-US" altLang="zh-CN" sz="2400" kern="100" dirty="0" err="1">
                    <a:effectLst/>
                    <a:latin typeface="微软雅黑" panose="020B0503020204020204" pitchFamily="34" charset="-122"/>
                    <a:ea typeface="微软雅黑" panose="020B0503020204020204" pitchFamily="34" charset="-122"/>
                  </a:rPr>
                  <a:t>kN</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ts val="4200"/>
                  </a:lnSpc>
                </a:pPr>
                <a:r>
                  <a:rPr lang="zh-CN" altLang="zh-CN" sz="2400" kern="100" dirty="0">
                    <a:effectLst/>
                    <a:latin typeface="微软雅黑" panose="020B0503020204020204" pitchFamily="34" charset="-122"/>
                    <a:ea typeface="微软雅黑" panose="020B0503020204020204" pitchFamily="34" charset="-122"/>
                  </a:rPr>
                  <a:t>根据木杆</a:t>
                </a:r>
                <a:r>
                  <a:rPr lang="en-US" altLang="zh-CN" sz="2400" kern="100" dirty="0">
                    <a:effectLst/>
                    <a:latin typeface="微软雅黑" panose="020B0503020204020204" pitchFamily="34" charset="-122"/>
                    <a:ea typeface="微软雅黑" panose="020B0503020204020204" pitchFamily="34" charset="-122"/>
                  </a:rPr>
                  <a:t>BC</a:t>
                </a:r>
                <a:r>
                  <a:rPr lang="zh-CN" altLang="zh-CN" sz="2400" kern="100" dirty="0">
                    <a:effectLst/>
                    <a:latin typeface="微软雅黑" panose="020B0503020204020204" pitchFamily="34" charset="-122"/>
                    <a:ea typeface="微软雅黑" panose="020B0503020204020204" pitchFamily="34" charset="-122"/>
                  </a:rPr>
                  <a:t>的强度要求，有</a:t>
                </a:r>
                <a:r>
                  <a:rPr lang="en-US" altLang="zh-CN" sz="2400" kern="100" dirty="0">
                    <a:effectLst/>
                    <a:latin typeface="微软雅黑" panose="020B0503020204020204" pitchFamily="34" charset="-122"/>
                    <a:ea typeface="微软雅黑" panose="020B0503020204020204" pitchFamily="34" charset="-122"/>
                  </a:rPr>
                  <a:t>   F</a:t>
                </a:r>
                <a:r>
                  <a:rPr lang="en-US" altLang="zh-CN" sz="2400" kern="100" baseline="-25000" dirty="0">
                    <a:effectLst/>
                    <a:latin typeface="微软雅黑" panose="020B0503020204020204" pitchFamily="34" charset="-122"/>
                    <a:ea typeface="微软雅黑" panose="020B0503020204020204" pitchFamily="34" charset="-122"/>
                  </a:rPr>
                  <a:t>N2</a:t>
                </a:r>
                <a:r>
                  <a:rPr lang="en-US" altLang="zh-CN" sz="2400" kern="100" dirty="0">
                    <a:effectLst/>
                    <a:latin typeface="微软雅黑" panose="020B0503020204020204" pitchFamily="34" charset="-122"/>
                    <a:ea typeface="微软雅黑" panose="020B0503020204020204" pitchFamily="34" charset="-122"/>
                  </a:rPr>
                  <a:t>=</a:t>
                </a:r>
                <a14:m>
                  <m:oMath xmlns:m="http://schemas.openxmlformats.org/officeDocument/2006/math">
                    <m:rad>
                      <m:radPr>
                        <m:degHide m:val="on"/>
                        <m:ctrlPr>
                          <a:rPr lang="zh-CN" altLang="zh-CN" sz="2400" i="1" kern="100">
                            <a:effectLst/>
                            <a:latin typeface="Cambria Math" panose="02040503050406030204" pitchFamily="18" charset="0"/>
                            <a:ea typeface="Cambria Math" panose="02040503050406030204" pitchFamily="18" charset="0"/>
                          </a:rPr>
                        </m:ctrlPr>
                      </m:radPr>
                      <m:deg/>
                      <m:e>
                        <m:r>
                          <a:rPr lang="en-US" altLang="zh-CN" sz="2400" kern="100">
                            <a:effectLst/>
                            <a:latin typeface="Cambria Math" panose="02040503050406030204" pitchFamily="18" charset="0"/>
                            <a:ea typeface="宋体" panose="02010600030101010101" pitchFamily="2" charset="-122"/>
                          </a:rPr>
                          <m:t>3</m:t>
                        </m:r>
                      </m:e>
                    </m:rad>
                  </m:oMath>
                </a14:m>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G</a:t>
                </a:r>
                <a:r>
                  <a:rPr lang="en-US" altLang="zh-CN" sz="2400" kern="100" dirty="0">
                    <a:effectLst/>
                    <a:latin typeface="微软雅黑" panose="020B0503020204020204" pitchFamily="34" charset="-122"/>
                    <a:ea typeface="微软雅黑" panose="020B0503020204020204" pitchFamily="34" charset="-122"/>
                  </a:rPr>
                  <a:t>≤[σ</a:t>
                </a:r>
                <a:r>
                  <a:rPr lang="en-US" altLang="zh-CN" sz="2400" kern="100" baseline="-250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]A</a:t>
                </a:r>
                <a:r>
                  <a:rPr lang="en-US" altLang="zh-CN" sz="2400" kern="100" baseline="-250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G</a:t>
                </a:r>
                <a:r>
                  <a:rPr lang="en-US" altLang="zh-CN" sz="2400" kern="100" dirty="0">
                    <a:effectLst/>
                    <a:latin typeface="微软雅黑" panose="020B0503020204020204" pitchFamily="34" charset="-122"/>
                    <a:ea typeface="微软雅黑" panose="020B0503020204020204" pitchFamily="34" charset="-122"/>
                  </a:rPr>
                  <a:t>=[σ</a:t>
                </a:r>
                <a:r>
                  <a:rPr lang="en-US" altLang="zh-CN" sz="2400" kern="100" baseline="-250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]A</a:t>
                </a:r>
                <a:r>
                  <a:rPr lang="en-US" altLang="zh-CN" sz="2400" kern="100" baseline="-25000" dirty="0">
                    <a:effectLst/>
                    <a:latin typeface="微软雅黑" panose="020B0503020204020204" pitchFamily="34" charset="-122"/>
                    <a:ea typeface="微软雅黑" panose="020B0503020204020204" pitchFamily="34" charset="-122"/>
                  </a:rPr>
                  <a:t>2</a:t>
                </a:r>
                <a:r>
                  <a:rPr lang="en-US" altLang="zh-CN" sz="2400" kern="100" dirty="0">
                    <a:effectLst/>
                    <a:latin typeface="微软雅黑" panose="020B0503020204020204" pitchFamily="34" charset="-122"/>
                    <a:ea typeface="微软雅黑" panose="020B0503020204020204" pitchFamily="34" charset="-122"/>
                  </a:rPr>
                  <a:t>/</a:t>
                </a:r>
                <a14:m>
                  <m:oMath xmlns:m="http://schemas.openxmlformats.org/officeDocument/2006/math">
                    <m:rad>
                      <m:radPr>
                        <m:degHide m:val="on"/>
                        <m:ctrlPr>
                          <a:rPr lang="zh-CN" altLang="zh-CN" sz="2400" i="1" kern="100">
                            <a:effectLst/>
                            <a:latin typeface="Cambria Math" panose="02040503050406030204" pitchFamily="18" charset="0"/>
                            <a:ea typeface="Cambria Math" panose="02040503050406030204" pitchFamily="18" charset="0"/>
                          </a:rPr>
                        </m:ctrlPr>
                      </m:radPr>
                      <m:deg/>
                      <m:e>
                        <m:r>
                          <a:rPr lang="en-US" altLang="zh-CN" sz="2400" kern="100">
                            <a:effectLst/>
                            <a:latin typeface="Cambria Math" panose="02040503050406030204" pitchFamily="18" charset="0"/>
                            <a:ea typeface="宋体" panose="02010600030101010101" pitchFamily="2" charset="-122"/>
                          </a:rPr>
                          <m:t>3</m:t>
                        </m:r>
                      </m:e>
                    </m:rad>
                  </m:oMath>
                </a14:m>
                <a:r>
                  <a:rPr lang="en-US" altLang="zh-CN" sz="2400" kern="100" dirty="0">
                    <a:effectLst/>
                    <a:latin typeface="微软雅黑" panose="020B0503020204020204" pitchFamily="34" charset="-122"/>
                    <a:ea typeface="微软雅黑" panose="020B0503020204020204" pitchFamily="34" charset="-122"/>
                  </a:rPr>
                  <a:t>=40.4(</a:t>
                </a:r>
                <a:r>
                  <a:rPr lang="en-US" altLang="zh-CN" sz="2400" kern="100" dirty="0" err="1">
                    <a:effectLst/>
                    <a:latin typeface="微软雅黑" panose="020B0503020204020204" pitchFamily="34" charset="-122"/>
                    <a:ea typeface="微软雅黑" panose="020B0503020204020204" pitchFamily="34" charset="-122"/>
                  </a:rPr>
                  <a:t>kN</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ts val="4200"/>
                  </a:lnSpc>
                </a:pPr>
                <a:r>
                  <a:rPr lang="zh-CN" altLang="zh-CN" sz="2400" kern="100" dirty="0">
                    <a:effectLst/>
                    <a:latin typeface="微软雅黑" panose="020B0503020204020204" pitchFamily="34" charset="-122"/>
                    <a:ea typeface="微软雅黑" panose="020B0503020204020204" pitchFamily="34" charset="-122"/>
                  </a:rPr>
                  <a:t>可见，吊车的最大起吊量，即许用载荷为</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G</a:t>
                </a:r>
                <a:r>
                  <a:rPr lang="en-US" altLang="zh-CN" sz="2400" kern="100" dirty="0">
                    <a:effectLst/>
                    <a:latin typeface="微软雅黑" panose="020B0503020204020204" pitchFamily="34" charset="-122"/>
                    <a:ea typeface="微软雅黑" panose="020B0503020204020204" pitchFamily="34" charset="-122"/>
                  </a:rPr>
                  <a:t>=40.4kN</a:t>
                </a:r>
                <a:r>
                  <a:rPr lang="zh-CN" altLang="zh-CN" sz="2400" kern="100" dirty="0">
                    <a:effectLst/>
                    <a:latin typeface="微软雅黑" panose="020B0503020204020204" pitchFamily="34" charset="-122"/>
                    <a:ea typeface="微软雅黑" panose="020B0503020204020204" pitchFamily="34" charset="-122"/>
                  </a:rPr>
                  <a:t>。</a:t>
                </a:r>
              </a:p>
            </p:txBody>
          </p:sp>
        </mc:Choice>
        <mc:Fallback xmlns="">
          <p:sp>
            <p:nvSpPr>
              <p:cNvPr id="22" name="文本框 21">
                <a:extLst>
                  <a:ext uri="{FF2B5EF4-FFF2-40B4-BE49-F238E27FC236}">
                    <a16:creationId xmlns:a16="http://schemas.microsoft.com/office/drawing/2014/main" id="{8569CB90-D253-ACD6-456E-E37070AC790D}"/>
                  </a:ext>
                </a:extLst>
              </p:cNvPr>
              <p:cNvSpPr txBox="1">
                <a:spLocks noRot="1" noChangeAspect="1" noMove="1" noResize="1" noEditPoints="1" noAdjustHandles="1" noChangeArrowheads="1" noChangeShapeType="1" noTextEdit="1"/>
              </p:cNvSpPr>
              <p:nvPr/>
            </p:nvSpPr>
            <p:spPr>
              <a:xfrm>
                <a:off x="1008348" y="770854"/>
                <a:ext cx="10650252" cy="5416996"/>
              </a:xfrm>
              <a:prstGeom prst="rect">
                <a:avLst/>
              </a:prstGeom>
              <a:blipFill>
                <a:blip r:embed="rId18"/>
                <a:stretch>
                  <a:fillRect l="-858" r="-3719" b="-157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61071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A0DE5D0-ADAD-8DEF-F526-B6B28F2BBD4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D0A7F7F1-8EB3-4CB2-E331-8524B828E5E9}"/>
              </a:ext>
            </a:extLst>
          </p:cNvPr>
          <p:cNvSpPr>
            <a:spLocks noGrp="1"/>
          </p:cNvSpPr>
          <p:nvPr>
            <p:ph type="sldNum" sz="quarter" idx="12"/>
          </p:nvPr>
        </p:nvSpPr>
        <p:spPr/>
        <p:txBody>
          <a:bodyPr/>
          <a:lstStyle/>
          <a:p>
            <a:fld id="{49AE70B2-8BF9-45C0-BB95-33D1B9D3A854}" type="slidenum">
              <a:rPr lang="zh-CN" altLang="en-US" smtClean="0"/>
              <a:t>63</a:t>
            </a:fld>
            <a:endParaRPr lang="zh-CN" altLang="en-US"/>
          </a:p>
        </p:txBody>
      </p:sp>
      <p:sp>
        <p:nvSpPr>
          <p:cNvPr id="4" name="矩形 3">
            <a:extLst>
              <a:ext uri="{FF2B5EF4-FFF2-40B4-BE49-F238E27FC236}">
                <a16:creationId xmlns:a16="http://schemas.microsoft.com/office/drawing/2014/main" id="{BFF88484-6B4E-9543-889D-30CE457D61F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03BC51C5-8A14-5627-D783-80378794BB84}"/>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95EF168-B70E-75E8-D39B-F6A99D8644C8}"/>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7F528A2E-90AB-EB35-542F-491563FCF377}"/>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336DFB5-F9FA-762C-588C-2D89CDF18987}"/>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838CF9C4-16F6-5D04-3EEA-A7EFDDC0D575}"/>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E6636B38-44F9-6E67-8A6A-8B51AF105D39}"/>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AAB031F-929D-116B-21BF-8C89F87B162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4B2B8E87-847F-8C7A-F4CE-1E571943A1D0}"/>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D10CB1CA-556C-735A-6B1B-985BBF45D99B}"/>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966E64E3-BA24-9D91-31DD-81E2C1C5AA22}"/>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1B7C6C19-04A4-89B4-4395-98A1DF78BA07}"/>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0F677920-B49B-A604-BBCC-293060B81D4D}"/>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00451524-DBDF-FAEA-277C-F26626810656}"/>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4194A180-6C9A-B475-8F4F-F3E94F208270}"/>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BCD8C3E0-4687-AB0B-38E0-E976A7255802}"/>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504E4DB-2018-6139-7852-8B4D6C0C7C90}"/>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32" name="文本框 31">
            <a:extLst>
              <a:ext uri="{FF2B5EF4-FFF2-40B4-BE49-F238E27FC236}">
                <a16:creationId xmlns:a16="http://schemas.microsoft.com/office/drawing/2014/main" id="{CD5B0B17-2647-0A8A-4FE6-B8E90ED691C4}"/>
              </a:ext>
            </a:extLst>
          </p:cNvPr>
          <p:cNvSpPr txBox="1"/>
          <p:nvPr/>
        </p:nvSpPr>
        <p:spPr>
          <a:xfrm>
            <a:off x="1200149" y="942637"/>
            <a:ext cx="7229607" cy="5439438"/>
          </a:xfrm>
          <a:prstGeom prst="rect">
            <a:avLst/>
          </a:prstGeom>
          <a:noFill/>
        </p:spPr>
        <p:txBody>
          <a:bodyPr wrap="square">
            <a:spAutoFit/>
          </a:bodyPr>
          <a:lstStyle/>
          <a:p>
            <a:pPr indent="266700" algn="l">
              <a:lnSpc>
                <a:spcPts val="3500"/>
              </a:lnSpc>
            </a:pP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胡克定律、轴向拉伸和压缩的变形计算</a:t>
            </a:r>
          </a:p>
          <a:p>
            <a:pPr indent="266700" algn="l">
              <a:lnSpc>
                <a:spcPts val="35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）纵向线应变和横向线应变</a:t>
            </a:r>
          </a:p>
          <a:p>
            <a:pPr indent="266700" algn="l">
              <a:lnSpc>
                <a:spcPts val="3500"/>
              </a:lnSpc>
            </a:pPr>
            <a:r>
              <a:rPr lang="zh-CN" altLang="zh-CN" sz="2400" kern="100" dirty="0">
                <a:effectLst/>
                <a:latin typeface="微软雅黑" panose="020B0503020204020204" pitchFamily="34" charset="-122"/>
                <a:ea typeface="微软雅黑" panose="020B0503020204020204" pitchFamily="34" charset="-122"/>
              </a:rPr>
              <a:t>杆件在轴向拉伸或压缩时，沿轴线方向</a:t>
            </a:r>
            <a:r>
              <a:rPr lang="zh-CN" altLang="en-US" sz="2400" kern="100" dirty="0">
                <a:effectLst/>
                <a:latin typeface="微软雅黑" panose="020B0503020204020204" pitchFamily="34" charset="-122"/>
                <a:ea typeface="微软雅黑" panose="020B0503020204020204" pitchFamily="34" charset="-122"/>
              </a:rPr>
              <a:t>尺寸变化</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称为纵向变形，</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纵向变化</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称为横向变形。</a:t>
            </a:r>
            <a:endPar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gn="l">
              <a:lnSpc>
                <a:spcPts val="3500"/>
              </a:lnSpc>
            </a:pPr>
            <a:r>
              <a:rPr lang="zh-CN" altLang="zh-CN" sz="2400" kern="100" dirty="0">
                <a:effectLst/>
                <a:latin typeface="微软雅黑" panose="020B0503020204020204" pitchFamily="34" charset="-122"/>
                <a:ea typeface="微软雅黑" panose="020B0503020204020204" pitchFamily="34" charset="-122"/>
              </a:rPr>
              <a:t>设杆原长为</a:t>
            </a:r>
            <a:r>
              <a:rPr lang="en-US" altLang="zh-CN" sz="2400" i="1" kern="100" dirty="0">
                <a:effectLst/>
                <a:latin typeface="微软雅黑" panose="020B0503020204020204" pitchFamily="34" charset="-122"/>
                <a:ea typeface="微软雅黑" panose="020B0503020204020204" pitchFamily="34" charset="-122"/>
              </a:rPr>
              <a:t>l</a:t>
            </a:r>
            <a:r>
              <a:rPr lang="zh-CN" altLang="zh-CN" sz="2400" kern="100" dirty="0">
                <a:effectLst/>
                <a:latin typeface="微软雅黑" panose="020B0503020204020204" pitchFamily="34" charset="-122"/>
                <a:ea typeface="微软雅黑" panose="020B0503020204020204" pitchFamily="34" charset="-122"/>
              </a:rPr>
              <a:t>，横向尺寸为</a:t>
            </a:r>
            <a:r>
              <a:rPr lang="en-US" altLang="zh-CN" sz="2400" kern="100" dirty="0">
                <a:effectLst/>
                <a:latin typeface="微软雅黑" panose="020B0503020204020204" pitchFamily="34" charset="-122"/>
                <a:ea typeface="微软雅黑" panose="020B0503020204020204" pitchFamily="34" charset="-122"/>
              </a:rPr>
              <a:t>d</a:t>
            </a:r>
            <a:r>
              <a:rPr lang="zh-CN" altLang="zh-CN" sz="2400" kern="100" dirty="0">
                <a:effectLst/>
                <a:latin typeface="微软雅黑" panose="020B0503020204020204" pitchFamily="34" charset="-122"/>
                <a:ea typeface="微软雅黑" panose="020B0503020204020204" pitchFamily="34" charset="-122"/>
              </a:rPr>
              <a:t>，承受轴向拉力</a:t>
            </a:r>
            <a:r>
              <a:rPr lang="en-US" altLang="zh-CN" sz="2400" kern="100" dirty="0">
                <a:effectLst/>
                <a:latin typeface="微软雅黑" panose="020B0503020204020204" pitchFamily="34" charset="-122"/>
                <a:ea typeface="微软雅黑" panose="020B0503020204020204" pitchFamily="34" charset="-122"/>
              </a:rPr>
              <a:t>F</a:t>
            </a:r>
            <a:r>
              <a:rPr lang="zh-CN" altLang="zh-CN" sz="2400" kern="100" dirty="0">
                <a:effectLst/>
                <a:latin typeface="微软雅黑" panose="020B0503020204020204" pitchFamily="34" charset="-122"/>
                <a:ea typeface="微软雅黑" panose="020B0503020204020204" pitchFamily="34" charset="-122"/>
              </a:rPr>
              <a:t>后，变形后的长度为</a:t>
            </a:r>
            <a:r>
              <a:rPr lang="en-US" altLang="zh-CN" sz="2400" kern="100" dirty="0">
                <a:effectLst/>
                <a:latin typeface="微软雅黑" panose="020B0503020204020204" pitchFamily="34" charset="-122"/>
                <a:ea typeface="微软雅黑" panose="020B0503020204020204" pitchFamily="34" charset="-122"/>
              </a:rPr>
              <a:t>l</a:t>
            </a:r>
            <a:r>
              <a:rPr lang="en-US" altLang="zh-CN" sz="2400" kern="100" baseline="-250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，横向尺寸为</a:t>
            </a:r>
            <a:r>
              <a:rPr lang="en-US" altLang="zh-CN" sz="2400" kern="100" dirty="0">
                <a:effectLst/>
                <a:latin typeface="微软雅黑" panose="020B0503020204020204" pitchFamily="34" charset="-122"/>
                <a:ea typeface="微软雅黑" panose="020B0503020204020204" pitchFamily="34" charset="-122"/>
              </a:rPr>
              <a:t>d</a:t>
            </a:r>
            <a:r>
              <a:rPr lang="en-US" altLang="zh-CN" sz="2400" kern="100" baseline="-250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，则杆的纵向绝对变形为</a:t>
            </a: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Δ</a:t>
            </a:r>
            <a:r>
              <a:rPr lang="en-US" altLang="zh-CN" sz="2400" i="1" kern="100" dirty="0">
                <a:effectLst/>
                <a:latin typeface="微软雅黑" panose="020B0503020204020204" pitchFamily="34" charset="-122"/>
                <a:ea typeface="微软雅黑" panose="020B0503020204020204" pitchFamily="34" charset="-122"/>
              </a:rPr>
              <a:t>l</a:t>
            </a:r>
            <a:r>
              <a:rPr lang="en-US" altLang="zh-CN" sz="2400" kern="100" dirty="0">
                <a:effectLst/>
                <a:latin typeface="微软雅黑" panose="020B0503020204020204" pitchFamily="34" charset="-122"/>
                <a:ea typeface="微软雅黑" panose="020B0503020204020204" pitchFamily="34" charset="-122"/>
              </a:rPr>
              <a:t>=</a:t>
            </a:r>
            <a:r>
              <a:rPr lang="en-US" altLang="zh-CN" sz="2400" i="1" kern="100" dirty="0">
                <a:effectLst/>
                <a:latin typeface="微软雅黑" panose="020B0503020204020204" pitchFamily="34" charset="-122"/>
                <a:ea typeface="微软雅黑" panose="020B0503020204020204" pitchFamily="34" charset="-122"/>
              </a:rPr>
              <a:t>l</a:t>
            </a:r>
            <a:r>
              <a:rPr lang="en-US" altLang="zh-CN" sz="2400" kern="100" baseline="-25000" dirty="0">
                <a:effectLst/>
                <a:latin typeface="微软雅黑" panose="020B0503020204020204" pitchFamily="34" charset="-122"/>
                <a:ea typeface="微软雅黑" panose="020B0503020204020204" pitchFamily="34" charset="-122"/>
              </a:rPr>
              <a:t>1</a:t>
            </a:r>
            <a:r>
              <a:rPr lang="en-US" altLang="zh-CN" sz="2400" kern="100" dirty="0">
                <a:effectLst/>
                <a:latin typeface="微软雅黑" panose="020B0503020204020204" pitchFamily="34" charset="-122"/>
                <a:ea typeface="微软雅黑" panose="020B0503020204020204" pitchFamily="34" charset="-122"/>
              </a:rPr>
              <a:t>-</a:t>
            </a:r>
            <a:r>
              <a:rPr lang="en-US" altLang="zh-CN" sz="2400" i="1" kern="100" dirty="0">
                <a:effectLst/>
                <a:latin typeface="微软雅黑" panose="020B0503020204020204" pitchFamily="34" charset="-122"/>
                <a:ea typeface="微软雅黑" panose="020B0503020204020204" pitchFamily="34" charset="-122"/>
              </a:rPr>
              <a:t>l</a:t>
            </a:r>
            <a:r>
              <a:rPr lang="en-US" altLang="zh-CN" sz="2400" kern="100" dirty="0">
                <a:effectLst/>
                <a:latin typeface="微软雅黑" panose="020B0503020204020204" pitchFamily="34" charset="-122"/>
                <a:ea typeface="微软雅黑" panose="020B0503020204020204" pitchFamily="34" charset="-122"/>
              </a:rPr>
              <a:t>                  </a:t>
            </a:r>
            <a:endParaRPr lang="zh-CN" altLang="zh-CN" sz="2400" kern="100" dirty="0">
              <a:effectLst/>
              <a:latin typeface="微软雅黑" panose="020B0503020204020204" pitchFamily="34" charset="-122"/>
              <a:ea typeface="微软雅黑" panose="020B0503020204020204" pitchFamily="34" charset="-122"/>
            </a:endParaRPr>
          </a:p>
          <a:p>
            <a:pPr indent="266700" algn="l">
              <a:lnSpc>
                <a:spcPts val="3500"/>
              </a:lnSpc>
            </a:pPr>
            <a:r>
              <a:rPr lang="zh-CN" altLang="zh-CN" sz="2400" kern="100" dirty="0">
                <a:effectLst/>
                <a:latin typeface="微软雅黑" panose="020B0503020204020204" pitchFamily="34" charset="-122"/>
                <a:ea typeface="微软雅黑" panose="020B0503020204020204" pitchFamily="34" charset="-122"/>
              </a:rPr>
              <a:t>杆的横向绝对变形为</a:t>
            </a: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Δ</a:t>
            </a:r>
            <a:r>
              <a:rPr lang="en-US" altLang="zh-CN" sz="2400" kern="100" dirty="0">
                <a:effectLst/>
                <a:latin typeface="微软雅黑" panose="020B0503020204020204" pitchFamily="34" charset="-122"/>
                <a:ea typeface="微软雅黑" panose="020B0503020204020204" pitchFamily="34" charset="-122"/>
              </a:rPr>
              <a:t>d=d</a:t>
            </a:r>
            <a:r>
              <a:rPr lang="en-US" altLang="zh-CN" sz="2400" kern="100" baseline="-25000" dirty="0">
                <a:effectLst/>
                <a:latin typeface="微软雅黑" panose="020B0503020204020204" pitchFamily="34" charset="-122"/>
                <a:ea typeface="微软雅黑" panose="020B0503020204020204" pitchFamily="34" charset="-122"/>
              </a:rPr>
              <a:t>1</a:t>
            </a:r>
            <a:r>
              <a:rPr lang="en-US" altLang="zh-CN" sz="2400" kern="100" dirty="0">
                <a:effectLst/>
                <a:latin typeface="微软雅黑" panose="020B0503020204020204" pitchFamily="34" charset="-122"/>
                <a:ea typeface="微软雅黑" panose="020B0503020204020204" pitchFamily="34" charset="-122"/>
              </a:rPr>
              <a:t>-d    </a:t>
            </a:r>
            <a:endParaRPr lang="zh-CN" altLang="zh-CN" sz="2400" kern="100" dirty="0">
              <a:effectLst/>
              <a:latin typeface="微软雅黑" panose="020B0503020204020204" pitchFamily="34" charset="-122"/>
              <a:ea typeface="微软雅黑" panose="020B0503020204020204" pitchFamily="34" charset="-122"/>
            </a:endParaRPr>
          </a:p>
          <a:p>
            <a:pPr indent="266700" algn="l">
              <a:lnSpc>
                <a:spcPts val="3500"/>
              </a:lnSpc>
            </a:pPr>
            <a:r>
              <a:rPr lang="zh-CN" altLang="zh-CN" sz="2400" kern="100" dirty="0">
                <a:effectLst/>
                <a:latin typeface="微软雅黑" panose="020B0503020204020204" pitchFamily="34" charset="-122"/>
                <a:ea typeface="微软雅黑" panose="020B0503020204020204" pitchFamily="34" charset="-122"/>
              </a:rPr>
              <a:t>为了消除杆件原尺寸对变形大小的影响，用单位长度内杆的变形，即线应变来衡量杆件的变形程度。</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ts val="3500"/>
              </a:lnSpc>
            </a:pPr>
            <a:r>
              <a:rPr lang="zh-CN" altLang="zh-CN" sz="2400" kern="100" dirty="0">
                <a:solidFill>
                  <a:srgbClr val="FF0000"/>
                </a:solidFill>
                <a:effectLst/>
                <a:latin typeface="微软雅黑" panose="020B0503020204020204" pitchFamily="34" charset="-122"/>
                <a:ea typeface="微软雅黑" panose="020B0503020204020204" pitchFamily="34" charset="-122"/>
              </a:rPr>
              <a:t>纵向线应变为</a:t>
            </a:r>
            <a:r>
              <a:rPr lang="en-US" altLang="zh-CN" sz="2400" kern="100" dirty="0">
                <a:solidFill>
                  <a:srgbClr val="FF0000"/>
                </a:solidFill>
                <a:effectLst/>
                <a:latin typeface="微软雅黑" panose="020B0503020204020204" pitchFamily="34" charset="-122"/>
                <a:ea typeface="微软雅黑" panose="020B0503020204020204" pitchFamily="34" charset="-122"/>
              </a:rPr>
              <a:t>    ε=</a:t>
            </a:r>
            <a:r>
              <a:rPr lang="zh-CN" altLang="zh-CN" sz="2400" kern="100" dirty="0">
                <a:solidFill>
                  <a:srgbClr val="FF0000"/>
                </a:solidFill>
                <a:effectLst/>
                <a:latin typeface="微软雅黑" panose="020B0503020204020204" pitchFamily="34" charset="-122"/>
                <a:ea typeface="微软雅黑" panose="020B0503020204020204" pitchFamily="34" charset="-122"/>
              </a:rPr>
              <a:t>Δ</a:t>
            </a:r>
            <a:r>
              <a:rPr lang="en-US" altLang="zh-CN" sz="2400" i="1" kern="100" dirty="0">
                <a:solidFill>
                  <a:srgbClr val="FF0000"/>
                </a:solidFill>
                <a:effectLst/>
                <a:latin typeface="微软雅黑" panose="020B0503020204020204" pitchFamily="34" charset="-122"/>
                <a:ea typeface="微软雅黑" panose="020B0503020204020204" pitchFamily="34" charset="-122"/>
              </a:rPr>
              <a:t>l/l </a:t>
            </a:r>
            <a:r>
              <a:rPr lang="en-US" altLang="zh-CN" sz="2400" kern="100" dirty="0">
                <a:solidFill>
                  <a:srgbClr val="FF0000"/>
                </a:solidFill>
                <a:effectLst/>
                <a:latin typeface="微软雅黑" panose="020B0503020204020204" pitchFamily="34" charset="-122"/>
                <a:ea typeface="微软雅黑" panose="020B0503020204020204" pitchFamily="34" charset="-122"/>
              </a:rPr>
              <a:t>                                        </a:t>
            </a:r>
            <a:endParaRPr lang="zh-CN" altLang="zh-CN" sz="2400" kern="100" dirty="0">
              <a:solidFill>
                <a:srgbClr val="FF0000"/>
              </a:solidFill>
              <a:effectLst/>
              <a:latin typeface="微软雅黑" panose="020B0503020204020204" pitchFamily="34" charset="-122"/>
              <a:ea typeface="微软雅黑" panose="020B0503020204020204" pitchFamily="34" charset="-122"/>
            </a:endParaRPr>
          </a:p>
          <a:p>
            <a:pPr indent="266700" algn="l">
              <a:lnSpc>
                <a:spcPts val="3500"/>
              </a:lnSpc>
            </a:pPr>
            <a:r>
              <a:rPr lang="zh-CN" altLang="zh-CN" sz="2400" kern="100" dirty="0">
                <a:solidFill>
                  <a:srgbClr val="FF0000"/>
                </a:solidFill>
                <a:effectLst/>
                <a:latin typeface="微软雅黑" panose="020B0503020204020204" pitchFamily="34" charset="-122"/>
                <a:ea typeface="微软雅黑" panose="020B0503020204020204" pitchFamily="34" charset="-122"/>
              </a:rPr>
              <a:t>横向线应变为</a:t>
            </a:r>
            <a:r>
              <a:rPr lang="en-US" altLang="zh-CN" sz="2400" kern="100" dirty="0">
                <a:solidFill>
                  <a:srgbClr val="FF0000"/>
                </a:solidFill>
                <a:effectLst/>
                <a:latin typeface="微软雅黑" panose="020B0503020204020204" pitchFamily="34" charset="-122"/>
                <a:ea typeface="微软雅黑" panose="020B0503020204020204" pitchFamily="34" charset="-122"/>
              </a:rPr>
              <a:t>    ε'=</a:t>
            </a:r>
            <a:r>
              <a:rPr lang="zh-CN" altLang="zh-CN" sz="2400" kern="100" dirty="0">
                <a:solidFill>
                  <a:srgbClr val="FF0000"/>
                </a:solidFill>
                <a:effectLst/>
                <a:latin typeface="微软雅黑" panose="020B0503020204020204" pitchFamily="34" charset="-122"/>
                <a:ea typeface="微软雅黑" panose="020B0503020204020204" pitchFamily="34" charset="-122"/>
              </a:rPr>
              <a:t>Δ</a:t>
            </a:r>
            <a:r>
              <a:rPr lang="en-US" altLang="zh-CN" sz="2400" kern="100" dirty="0">
                <a:solidFill>
                  <a:srgbClr val="FF0000"/>
                </a:solidFill>
                <a:effectLst/>
                <a:latin typeface="微软雅黑" panose="020B0503020204020204" pitchFamily="34" charset="-122"/>
                <a:ea typeface="微软雅黑" panose="020B0503020204020204" pitchFamily="34" charset="-122"/>
              </a:rPr>
              <a:t>d/d                                         </a:t>
            </a:r>
            <a:endParaRPr lang="zh-CN" altLang="zh-CN" sz="2400" kern="100" dirty="0">
              <a:solidFill>
                <a:srgbClr val="FF0000"/>
              </a:solidFill>
              <a:effectLst/>
              <a:latin typeface="微软雅黑" panose="020B0503020204020204" pitchFamily="34" charset="-122"/>
              <a:ea typeface="微软雅黑" panose="020B0503020204020204" pitchFamily="34" charset="-122"/>
            </a:endParaRPr>
          </a:p>
        </p:txBody>
      </p:sp>
      <p:pic>
        <p:nvPicPr>
          <p:cNvPr id="34" name="图片 33">
            <a:extLst>
              <a:ext uri="{FF2B5EF4-FFF2-40B4-BE49-F238E27FC236}">
                <a16:creationId xmlns:a16="http://schemas.microsoft.com/office/drawing/2014/main" id="{9410E6A9-919D-FF43-C26F-BA92C4E3F458}"/>
              </a:ext>
            </a:extLst>
          </p:cNvPr>
          <p:cNvPicPr>
            <a:picLocks noChangeAspect="1"/>
          </p:cNvPicPr>
          <p:nvPr/>
        </p:nvPicPr>
        <p:blipFill>
          <a:blip r:embed="rId18"/>
          <a:stretch>
            <a:fillRect/>
          </a:stretch>
        </p:blipFill>
        <p:spPr>
          <a:xfrm>
            <a:off x="8429756" y="1706109"/>
            <a:ext cx="3595688" cy="2116707"/>
          </a:xfrm>
          <a:prstGeom prst="rect">
            <a:avLst/>
          </a:prstGeom>
        </p:spPr>
      </p:pic>
    </p:spTree>
    <p:extLst>
      <p:ext uri="{BB962C8B-B14F-4D97-AF65-F5344CB8AC3E}">
        <p14:creationId xmlns:p14="http://schemas.microsoft.com/office/powerpoint/2010/main" val="2251105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3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82FD3DA-07B4-9630-4D38-6A6CFF8E9849}"/>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5A5B1BA-12D3-72F4-C47F-68FCC00DEDC1}"/>
              </a:ext>
            </a:extLst>
          </p:cNvPr>
          <p:cNvSpPr>
            <a:spLocks noGrp="1"/>
          </p:cNvSpPr>
          <p:nvPr>
            <p:ph type="sldNum" sz="quarter" idx="12"/>
          </p:nvPr>
        </p:nvSpPr>
        <p:spPr/>
        <p:txBody>
          <a:bodyPr/>
          <a:lstStyle/>
          <a:p>
            <a:fld id="{49AE70B2-8BF9-45C0-BB95-33D1B9D3A854}" type="slidenum">
              <a:rPr lang="zh-CN" altLang="en-US" smtClean="0"/>
              <a:t>64</a:t>
            </a:fld>
            <a:endParaRPr lang="zh-CN" altLang="en-US"/>
          </a:p>
        </p:txBody>
      </p:sp>
      <p:sp>
        <p:nvSpPr>
          <p:cNvPr id="4" name="矩形 3">
            <a:extLst>
              <a:ext uri="{FF2B5EF4-FFF2-40B4-BE49-F238E27FC236}">
                <a16:creationId xmlns:a16="http://schemas.microsoft.com/office/drawing/2014/main" id="{2613A92B-6646-3BAC-BCEF-C42AB898F48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511780EB-6A45-6D2A-C9A1-1E8D522657C4}"/>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C9C728ED-59AE-5004-2CF0-58E9BC592402}"/>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02771493-CFED-C8E9-730B-240ADBD383D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D00A50D0-92F3-27CC-E999-7C21CFEC3C1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C2BD2865-A49A-8C98-59C1-5753DF900FA2}"/>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BA265F2B-FF6A-A4AE-68DD-8EF2CBE88D89}"/>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D37155FE-ED13-07FE-0841-34DCDEED18D6}"/>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6C8ABE1C-3FA3-2D94-F835-19016FF49419}"/>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7FA76411-FE84-45AB-F3F2-EB796476835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8C3B706E-C50F-B141-71F9-5051042C02D7}"/>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24F5A0DB-9C72-B987-D01D-67DFCF8F206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CF365587-8212-CCFC-3F31-17D35448659D}"/>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25A79B38-AABA-75F5-11E2-787C9EAB9DF3}"/>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B9D49F7B-1842-B7D4-A7DC-3DE1212DC837}"/>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5010C37-7CEF-EC95-B371-D6E16AC6284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FBDD8D71-307D-4966-4A1D-04870D6996D7}"/>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D7AB4ED1-B114-AEAB-C5E1-8DC47848BF7A}"/>
              </a:ext>
            </a:extLst>
          </p:cNvPr>
          <p:cNvSpPr txBox="1"/>
          <p:nvPr/>
        </p:nvSpPr>
        <p:spPr>
          <a:xfrm>
            <a:off x="1407196" y="686702"/>
            <a:ext cx="10003754" cy="5542030"/>
          </a:xfrm>
          <a:prstGeom prst="rect">
            <a:avLst/>
          </a:prstGeom>
          <a:noFill/>
        </p:spPr>
        <p:txBody>
          <a:bodyPr wrap="square">
            <a:spAutoFit/>
          </a:bodyPr>
          <a:lstStyle/>
          <a:p>
            <a:pPr indent="266700" algn="l">
              <a:lnSpc>
                <a:spcPts val="3900"/>
              </a:lnSpc>
              <a:tabLst>
                <a:tab pos="344170" algn="l"/>
              </a:tabLst>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）轴纵向变形的规律</a:t>
            </a:r>
          </a:p>
          <a:p>
            <a:pPr indent="266700" algn="l">
              <a:lnSpc>
                <a:spcPts val="39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轴向拉伸和压缩时，应力和应变之间存在着一定的关系，这一关系可通过试验测定。试验表明，当杆内的轴力</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N</a:t>
            </a:r>
            <a:r>
              <a:rPr lang="zh-CN" altLang="zh-CN" sz="2400" kern="100" dirty="0">
                <a:effectLst/>
                <a:latin typeface="微软雅黑" panose="020B0503020204020204" pitchFamily="34" charset="-122"/>
                <a:ea typeface="微软雅黑" panose="020B0503020204020204" pitchFamily="34" charset="-122"/>
              </a:rPr>
              <a:t>不超过某一限度时，杆的绝对变形Δ</a:t>
            </a:r>
            <a:r>
              <a:rPr lang="en-US" altLang="zh-CN" sz="2400" i="1" kern="100" dirty="0">
                <a:effectLst/>
                <a:latin typeface="微软雅黑" panose="020B0503020204020204" pitchFamily="34" charset="-122"/>
                <a:ea typeface="微软雅黑" panose="020B0503020204020204" pitchFamily="34" charset="-122"/>
              </a:rPr>
              <a:t>l</a:t>
            </a:r>
            <a:r>
              <a:rPr lang="zh-CN" altLang="zh-CN" sz="2400" kern="100" dirty="0">
                <a:effectLst/>
                <a:latin typeface="微软雅黑" panose="020B0503020204020204" pitchFamily="34" charset="-122"/>
                <a:ea typeface="微软雅黑" panose="020B0503020204020204" pitchFamily="34" charset="-122"/>
              </a:rPr>
              <a:t>与轴力</a:t>
            </a:r>
            <a:r>
              <a:rPr lang="en-US" altLang="zh-CN" sz="2400" kern="100" dirty="0">
                <a:effectLst/>
                <a:latin typeface="微软雅黑" panose="020B0503020204020204" pitchFamily="34" charset="-122"/>
                <a:ea typeface="微软雅黑" panose="020B0503020204020204" pitchFamily="34" charset="-122"/>
              </a:rPr>
              <a:t>FN</a:t>
            </a:r>
            <a:r>
              <a:rPr lang="zh-CN" altLang="zh-CN" sz="2400" kern="100" dirty="0">
                <a:effectLst/>
                <a:latin typeface="微软雅黑" panose="020B0503020204020204" pitchFamily="34" charset="-122"/>
                <a:ea typeface="微软雅黑" panose="020B0503020204020204" pitchFamily="34" charset="-122"/>
              </a:rPr>
              <a:t>及杆长</a:t>
            </a:r>
            <a:r>
              <a:rPr lang="en-US" altLang="zh-CN" sz="2400" i="1" kern="100" dirty="0">
                <a:effectLst/>
                <a:latin typeface="微软雅黑" panose="020B0503020204020204" pitchFamily="34" charset="-122"/>
                <a:ea typeface="微软雅黑" panose="020B0503020204020204" pitchFamily="34" charset="-122"/>
              </a:rPr>
              <a:t>l</a:t>
            </a:r>
            <a:r>
              <a:rPr lang="zh-CN" altLang="zh-CN" sz="2400" kern="100" dirty="0">
                <a:effectLst/>
                <a:latin typeface="微软雅黑" panose="020B0503020204020204" pitchFamily="34" charset="-122"/>
                <a:ea typeface="微软雅黑" panose="020B0503020204020204" pitchFamily="34" charset="-122"/>
              </a:rPr>
              <a:t>成正比，与杆的横截面面积</a:t>
            </a:r>
            <a:r>
              <a:rPr lang="en-US" altLang="zh-CN" sz="2400" kern="100" dirty="0">
                <a:effectLst/>
                <a:latin typeface="微软雅黑" panose="020B0503020204020204" pitchFamily="34" charset="-122"/>
                <a:ea typeface="微软雅黑" panose="020B0503020204020204" pitchFamily="34" charset="-122"/>
              </a:rPr>
              <a:t>A</a:t>
            </a:r>
            <a:r>
              <a:rPr lang="zh-CN" altLang="zh-CN" sz="2400" kern="100" dirty="0">
                <a:effectLst/>
                <a:latin typeface="微软雅黑" panose="020B0503020204020204" pitchFamily="34" charset="-122"/>
                <a:ea typeface="微软雅黑" panose="020B0503020204020204" pitchFamily="34" charset="-122"/>
              </a:rPr>
              <a:t>成反比，即</a:t>
            </a:r>
          </a:p>
          <a:p>
            <a:pPr indent="266700" algn="l">
              <a:lnSpc>
                <a:spcPts val="39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Δ</a:t>
            </a:r>
            <a:r>
              <a:rPr lang="en-US" altLang="zh-CN" sz="2400" i="1" kern="100" dirty="0">
                <a:effectLst/>
                <a:latin typeface="微软雅黑" panose="020B0503020204020204" pitchFamily="34" charset="-122"/>
                <a:ea typeface="微软雅黑" panose="020B0503020204020204" pitchFamily="34" charset="-122"/>
              </a:rPr>
              <a:t>l</a:t>
            </a:r>
            <a:r>
              <a:rPr lang="en-US"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F</a:t>
            </a:r>
            <a:r>
              <a:rPr lang="en-US" altLang="zh-CN" sz="2400" kern="100" baseline="-25000" dirty="0" err="1">
                <a:effectLst/>
                <a:latin typeface="微软雅黑" panose="020B0503020204020204" pitchFamily="34" charset="-122"/>
                <a:ea typeface="微软雅黑" panose="020B0503020204020204" pitchFamily="34" charset="-122"/>
              </a:rPr>
              <a:t>N</a:t>
            </a:r>
            <a:r>
              <a:rPr lang="en-US" altLang="zh-CN" sz="2400" i="1" kern="100" dirty="0" err="1">
                <a:effectLst/>
                <a:latin typeface="微软雅黑" panose="020B0503020204020204" pitchFamily="34" charset="-122"/>
                <a:ea typeface="微软雅黑" panose="020B0503020204020204" pitchFamily="34" charset="-122"/>
              </a:rPr>
              <a:t>l</a:t>
            </a:r>
            <a:r>
              <a:rPr lang="en-US" altLang="zh-CN" sz="2400" kern="100" dirty="0">
                <a:effectLst/>
                <a:latin typeface="微软雅黑" panose="020B0503020204020204" pitchFamily="34" charset="-122"/>
                <a:ea typeface="微软雅黑" panose="020B0503020204020204" pitchFamily="34" charset="-122"/>
              </a:rPr>
              <a:t>/EA                                          (3-20)</a:t>
            </a:r>
            <a:endParaRPr lang="zh-CN" altLang="zh-CN" sz="2400" kern="100" dirty="0">
              <a:effectLst/>
              <a:latin typeface="微软雅黑" panose="020B0503020204020204" pitchFamily="34" charset="-122"/>
              <a:ea typeface="微软雅黑" panose="020B0503020204020204" pitchFamily="34" charset="-122"/>
            </a:endParaRPr>
          </a:p>
          <a:p>
            <a:pPr indent="266700" algn="l">
              <a:lnSpc>
                <a:spcPts val="3900"/>
              </a:lnSpc>
            </a:pPr>
            <a:r>
              <a:rPr lang="en-US" altLang="zh-CN" sz="2400" kern="100" dirty="0">
                <a:effectLst/>
                <a:latin typeface="微软雅黑" panose="020B0503020204020204" pitchFamily="34" charset="-122"/>
                <a:ea typeface="微软雅黑" panose="020B0503020204020204" pitchFamily="34" charset="-122"/>
              </a:rPr>
              <a:t>    (3-20)</a:t>
            </a:r>
            <a:r>
              <a:rPr lang="zh-CN" altLang="zh-CN" sz="2400" kern="100" dirty="0">
                <a:effectLst/>
                <a:latin typeface="微软雅黑" panose="020B0503020204020204" pitchFamily="34" charset="-122"/>
                <a:ea typeface="微软雅黑" panose="020B0503020204020204" pitchFamily="34" charset="-122"/>
              </a:rPr>
              <a:t>式所表示的关系，称为胡克定律。式中，</a:t>
            </a:r>
            <a:r>
              <a:rPr lang="en-US" altLang="zh-CN" sz="2400" kern="100" dirty="0">
                <a:effectLst/>
                <a:latin typeface="微软雅黑" panose="020B0503020204020204" pitchFamily="34" charset="-122"/>
                <a:ea typeface="微软雅黑" panose="020B0503020204020204" pitchFamily="34" charset="-122"/>
              </a:rPr>
              <a:t>E</a:t>
            </a:r>
            <a:r>
              <a:rPr lang="zh-CN" altLang="zh-CN" sz="2400" kern="100" dirty="0">
                <a:effectLst/>
                <a:latin typeface="微软雅黑" panose="020B0503020204020204" pitchFamily="34" charset="-122"/>
                <a:ea typeface="微软雅黑" panose="020B0503020204020204" pitchFamily="34" charset="-122"/>
              </a:rPr>
              <a:t>称为弹性模量，其值随材料而异，可由试验测定，</a:t>
            </a:r>
            <a:r>
              <a:rPr lang="en-US" altLang="zh-CN" sz="2400" kern="100" dirty="0">
                <a:effectLst/>
                <a:latin typeface="微软雅黑" panose="020B0503020204020204" pitchFamily="34" charset="-122"/>
                <a:ea typeface="微软雅黑" panose="020B0503020204020204" pitchFamily="34" charset="-122"/>
              </a:rPr>
              <a:t>E</a:t>
            </a:r>
            <a:r>
              <a:rPr lang="zh-CN" altLang="zh-CN" sz="2400" kern="100" dirty="0">
                <a:effectLst/>
                <a:latin typeface="微软雅黑" panose="020B0503020204020204" pitchFamily="34" charset="-122"/>
                <a:ea typeface="微软雅黑" panose="020B0503020204020204" pitchFamily="34" charset="-122"/>
              </a:rPr>
              <a:t>的单位常用</a:t>
            </a:r>
            <a:r>
              <a:rPr lang="en-US" altLang="zh-CN" sz="2400" kern="100" dirty="0" err="1">
                <a:effectLst/>
                <a:latin typeface="微软雅黑" panose="020B0503020204020204" pitchFamily="34" charset="-122"/>
                <a:ea typeface="微软雅黑" panose="020B0503020204020204" pitchFamily="34" charset="-122"/>
              </a:rPr>
              <a:t>GPa</a:t>
            </a:r>
            <a:r>
              <a:rPr lang="zh-CN" altLang="zh-CN" sz="2400" kern="100" dirty="0">
                <a:effectLst/>
                <a:latin typeface="微软雅黑" panose="020B0503020204020204" pitchFamily="34" charset="-122"/>
                <a:ea typeface="微软雅黑" panose="020B0503020204020204" pitchFamily="34" charset="-122"/>
              </a:rPr>
              <a:t>。材料的</a:t>
            </a:r>
            <a:r>
              <a:rPr lang="en-US" altLang="zh-CN" sz="2400" kern="100" dirty="0">
                <a:effectLst/>
                <a:latin typeface="微软雅黑" panose="020B0503020204020204" pitchFamily="34" charset="-122"/>
                <a:ea typeface="微软雅黑" panose="020B0503020204020204" pitchFamily="34" charset="-122"/>
              </a:rPr>
              <a:t>E</a:t>
            </a:r>
            <a:r>
              <a:rPr lang="zh-CN" altLang="zh-CN" sz="2400" kern="100" dirty="0">
                <a:effectLst/>
                <a:latin typeface="微软雅黑" panose="020B0503020204020204" pitchFamily="34" charset="-122"/>
                <a:ea typeface="微软雅黑" panose="020B0503020204020204" pitchFamily="34" charset="-122"/>
              </a:rPr>
              <a:t>值越大，应变就越小，故它是衡量材料抵抗弹性变形能力的一个指标。</a:t>
            </a:r>
          </a:p>
          <a:p>
            <a:pPr indent="266700" algn="l">
              <a:lnSpc>
                <a:spcPts val="39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利用</a:t>
            </a:r>
            <a:r>
              <a:rPr lang="en-US" altLang="zh-CN" sz="2400" kern="100" dirty="0">
                <a:effectLst/>
                <a:latin typeface="微软雅黑" panose="020B0503020204020204" pitchFamily="34" charset="-122"/>
                <a:ea typeface="微软雅黑" panose="020B0503020204020204" pitchFamily="34" charset="-122"/>
              </a:rPr>
              <a:t>ε=</a:t>
            </a:r>
            <a:r>
              <a:rPr lang="zh-CN" altLang="zh-CN" sz="2400" kern="100" dirty="0">
                <a:effectLst/>
                <a:latin typeface="微软雅黑" panose="020B0503020204020204" pitchFamily="34" charset="-122"/>
                <a:ea typeface="微软雅黑" panose="020B0503020204020204" pitchFamily="34" charset="-122"/>
              </a:rPr>
              <a:t>Δ</a:t>
            </a:r>
            <a:r>
              <a:rPr lang="en-US" altLang="zh-CN" sz="2400" i="1" kern="100" dirty="0">
                <a:effectLst/>
                <a:latin typeface="微软雅黑" panose="020B0503020204020204" pitchFamily="34" charset="-122"/>
                <a:ea typeface="微软雅黑" panose="020B0503020204020204" pitchFamily="34" charset="-122"/>
              </a:rPr>
              <a:t>l</a:t>
            </a:r>
            <a:r>
              <a:rPr lang="en-US" altLang="zh-CN" sz="2400" kern="100" dirty="0">
                <a:effectLst/>
                <a:latin typeface="微软雅黑" panose="020B0503020204020204" pitchFamily="34" charset="-122"/>
                <a:ea typeface="微软雅黑" panose="020B0503020204020204" pitchFamily="34" charset="-122"/>
              </a:rPr>
              <a:t>/</a:t>
            </a:r>
            <a:r>
              <a:rPr lang="en-US" altLang="zh-CN" sz="2400" i="1" kern="100" dirty="0">
                <a:effectLst/>
                <a:latin typeface="微软雅黑" panose="020B0503020204020204" pitchFamily="34" charset="-122"/>
                <a:ea typeface="微软雅黑" panose="020B0503020204020204" pitchFamily="34" charset="-122"/>
              </a:rPr>
              <a:t>l</a:t>
            </a:r>
            <a:r>
              <a:rPr lang="zh-CN" altLang="zh-CN" sz="2400" kern="100" dirty="0">
                <a:effectLst/>
                <a:latin typeface="微软雅黑" panose="020B0503020204020204" pitchFamily="34" charset="-122"/>
                <a:ea typeface="微软雅黑" panose="020B0503020204020204" pitchFamily="34" charset="-122"/>
              </a:rPr>
              <a:t>和</a:t>
            </a:r>
            <a:r>
              <a:rPr lang="en-US" altLang="zh-CN" sz="2400" kern="100" dirty="0">
                <a:effectLst/>
                <a:latin typeface="微软雅黑" panose="020B0503020204020204" pitchFamily="34" charset="-122"/>
                <a:ea typeface="微软雅黑" panose="020B0503020204020204" pitchFamily="34" charset="-122"/>
              </a:rPr>
              <a:t>σ=F</a:t>
            </a:r>
            <a:r>
              <a:rPr lang="en-US" altLang="zh-CN" sz="2400" kern="100" baseline="-25000" dirty="0">
                <a:effectLst/>
                <a:latin typeface="微软雅黑" panose="020B0503020204020204" pitchFamily="34" charset="-122"/>
                <a:ea typeface="微软雅黑" panose="020B0503020204020204" pitchFamily="34" charset="-122"/>
              </a:rPr>
              <a:t>N</a:t>
            </a:r>
            <a:r>
              <a:rPr lang="en-US" altLang="zh-CN" sz="2400" kern="100" dirty="0">
                <a:effectLst/>
                <a:latin typeface="微软雅黑" panose="020B0503020204020204" pitchFamily="34" charset="-122"/>
                <a:ea typeface="微软雅黑" panose="020B0503020204020204" pitchFamily="34" charset="-122"/>
              </a:rPr>
              <a:t>/A</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3-20</a:t>
            </a:r>
            <a:r>
              <a:rPr lang="zh-CN" altLang="zh-CN" sz="2400" kern="100" dirty="0">
                <a:effectLst/>
                <a:latin typeface="微软雅黑" panose="020B0503020204020204" pitchFamily="34" charset="-122"/>
                <a:ea typeface="微软雅黑" panose="020B0503020204020204" pitchFamily="34" charset="-122"/>
              </a:rPr>
              <a:t>）式可改写为</a:t>
            </a:r>
          </a:p>
          <a:p>
            <a:pPr indent="266700" algn="l">
              <a:lnSpc>
                <a:spcPts val="3900"/>
              </a:lnSpc>
            </a:pPr>
            <a:r>
              <a:rPr lang="en-US" altLang="zh-CN" sz="2400" kern="100" dirty="0">
                <a:effectLst/>
                <a:latin typeface="微软雅黑" panose="020B0503020204020204" pitchFamily="34" charset="-122"/>
                <a:ea typeface="微软雅黑" panose="020B0503020204020204" pitchFamily="34" charset="-122"/>
              </a:rPr>
              <a:t>               </a:t>
            </a:r>
            <a:r>
              <a:rPr lang="en-US" altLang="zh-CN" sz="2400" kern="100" dirty="0">
                <a:solidFill>
                  <a:srgbClr val="FF0000"/>
                </a:solidFill>
                <a:effectLst/>
                <a:latin typeface="微软雅黑" panose="020B0503020204020204" pitchFamily="34" charset="-122"/>
                <a:ea typeface="微软雅黑" panose="020B0503020204020204" pitchFamily="34" charset="-122"/>
              </a:rPr>
              <a:t>σ=</a:t>
            </a:r>
            <a:r>
              <a:rPr lang="en-US" altLang="zh-CN" sz="2400" kern="100" dirty="0" err="1">
                <a:solidFill>
                  <a:srgbClr val="FF0000"/>
                </a:solidFill>
                <a:effectLst/>
                <a:latin typeface="微软雅黑" panose="020B0503020204020204" pitchFamily="34" charset="-122"/>
                <a:ea typeface="微软雅黑" panose="020B0503020204020204" pitchFamily="34" charset="-122"/>
              </a:rPr>
              <a:t>Eε</a:t>
            </a:r>
            <a:r>
              <a:rPr lang="zh-CN" altLang="zh-CN" sz="2400" kern="100" dirty="0">
                <a:solidFill>
                  <a:srgbClr val="FF0000"/>
                </a:solidFill>
                <a:effectLst/>
                <a:latin typeface="微软雅黑" panose="020B0503020204020204" pitchFamily="34" charset="-122"/>
                <a:ea typeface="微软雅黑" panose="020B0503020204020204" pitchFamily="34" charset="-122"/>
              </a:rPr>
              <a:t>，</a:t>
            </a:r>
            <a:r>
              <a:rPr lang="en-US" altLang="zh-CN" sz="2400" kern="100" dirty="0">
                <a:solidFill>
                  <a:srgbClr val="FF0000"/>
                </a:solidFill>
                <a:effectLst/>
                <a:latin typeface="微软雅黑" panose="020B0503020204020204" pitchFamily="34" charset="-122"/>
                <a:ea typeface="微软雅黑" panose="020B0503020204020204" pitchFamily="34" charset="-122"/>
              </a:rPr>
              <a:t>                                               (3-21)</a:t>
            </a:r>
            <a:endParaRPr lang="zh-CN" altLang="zh-CN" sz="2400" kern="100" dirty="0">
              <a:solidFill>
                <a:srgbClr val="FF0000"/>
              </a:solidFill>
              <a:effectLst/>
              <a:latin typeface="微软雅黑" panose="020B0503020204020204" pitchFamily="34" charset="-122"/>
              <a:ea typeface="微软雅黑" panose="020B0503020204020204" pitchFamily="34" charset="-122"/>
            </a:endParaRPr>
          </a:p>
          <a:p>
            <a:pPr indent="266700" algn="l">
              <a:lnSpc>
                <a:spcPts val="3900"/>
              </a:lnSpc>
            </a:pPr>
            <a:r>
              <a:rPr lang="en-US" altLang="zh-CN" sz="2400" kern="100" dirty="0">
                <a:solidFill>
                  <a:srgbClr val="FF0000"/>
                </a:solidFill>
                <a:effectLst/>
                <a:latin typeface="微软雅黑" panose="020B0503020204020204" pitchFamily="34" charset="-122"/>
                <a:ea typeface="微软雅黑" panose="020B0503020204020204" pitchFamily="34" charset="-122"/>
              </a:rPr>
              <a:t>    (3-21)</a:t>
            </a:r>
            <a:r>
              <a:rPr lang="zh-CN" altLang="zh-CN" sz="2400" kern="100" dirty="0">
                <a:solidFill>
                  <a:srgbClr val="FF0000"/>
                </a:solidFill>
                <a:effectLst/>
                <a:latin typeface="微软雅黑" panose="020B0503020204020204" pitchFamily="34" charset="-122"/>
                <a:ea typeface="微软雅黑" panose="020B0503020204020204" pitchFamily="34" charset="-122"/>
              </a:rPr>
              <a:t>式是胡克定律的另一表达形式</a:t>
            </a:r>
            <a:r>
              <a:rPr lang="zh-CN" altLang="zh-CN" sz="2400" kern="100" dirty="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94694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7668BD6-3D65-B892-C9FF-15A8AC317629}"/>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E363680-F416-A0BD-2426-3B3FAE89B62E}"/>
              </a:ext>
            </a:extLst>
          </p:cNvPr>
          <p:cNvSpPr>
            <a:spLocks noGrp="1"/>
          </p:cNvSpPr>
          <p:nvPr>
            <p:ph type="sldNum" sz="quarter" idx="12"/>
          </p:nvPr>
        </p:nvSpPr>
        <p:spPr/>
        <p:txBody>
          <a:bodyPr/>
          <a:lstStyle/>
          <a:p>
            <a:fld id="{49AE70B2-8BF9-45C0-BB95-33D1B9D3A854}" type="slidenum">
              <a:rPr lang="zh-CN" altLang="en-US" smtClean="0"/>
              <a:t>65</a:t>
            </a:fld>
            <a:endParaRPr lang="zh-CN" altLang="en-US"/>
          </a:p>
        </p:txBody>
      </p:sp>
      <p:sp>
        <p:nvSpPr>
          <p:cNvPr id="4" name="矩形 3">
            <a:extLst>
              <a:ext uri="{FF2B5EF4-FFF2-40B4-BE49-F238E27FC236}">
                <a16:creationId xmlns:a16="http://schemas.microsoft.com/office/drawing/2014/main" id="{AE500362-0133-4115-AEB5-0F0C0CBDC93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77BB64D2-3AAD-D65D-393B-B5EAA587B094}"/>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C470A4B0-2014-EFBE-2317-26649A7C053E}"/>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5D7D161D-4AEF-7521-0F91-81B074BDB4A5}"/>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8F5D475E-E827-A544-675D-A64CB5A568FF}"/>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31C53975-FF89-B644-F735-EEAFB11BFFC6}"/>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E08896AD-B6E1-3560-259D-0C391488A225}"/>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60505FB-F335-8F19-8709-94C95B8F51B5}"/>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2EAEAC78-8664-FE44-9831-F15235C6D28E}"/>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F3B9DD07-00AC-A71F-E7FE-56412B302F25}"/>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EFEF85C8-B67E-1019-4623-8050FA0707B8}"/>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4AD2386D-0AA0-CAD3-5ABE-6AB307CE546D}"/>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1B60F0E8-8C6D-6E3C-666C-35C326345E7D}"/>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BA3F422B-2187-E6FF-14D3-68B67990248F}"/>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F5D20A7E-BAE4-EDFE-F62A-D1B049E01F2D}"/>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0C3FB8BF-715D-7059-6C92-91661A6FF8FD}"/>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55393BFC-E7F9-D063-972C-EFD143119D49}"/>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61E15916-57E2-5578-CADD-761C9DB32DCB}"/>
              </a:ext>
            </a:extLst>
          </p:cNvPr>
          <p:cNvSpPr txBox="1"/>
          <p:nvPr/>
        </p:nvSpPr>
        <p:spPr>
          <a:xfrm>
            <a:off x="2044277" y="1029025"/>
            <a:ext cx="8486475" cy="1955215"/>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例</a:t>
            </a:r>
            <a:r>
              <a:rPr lang="en-US" altLang="zh-CN" sz="2800" kern="100" dirty="0">
                <a:effectLst/>
                <a:latin typeface="微软雅黑" panose="020B0503020204020204" pitchFamily="34" charset="-122"/>
                <a:ea typeface="微软雅黑" panose="020B0503020204020204" pitchFamily="34" charset="-122"/>
              </a:rPr>
              <a:t>3-11 </a:t>
            </a:r>
            <a:r>
              <a:rPr lang="zh-CN" altLang="zh-CN" sz="2800" kern="100" dirty="0">
                <a:effectLst/>
                <a:latin typeface="微软雅黑" panose="020B0503020204020204" pitchFamily="34" charset="-122"/>
                <a:ea typeface="微软雅黑" panose="020B0503020204020204" pitchFamily="34" charset="-122"/>
              </a:rPr>
              <a:t>图</a:t>
            </a: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所示为阶梯杆。已知横截面面积</a:t>
            </a:r>
            <a:r>
              <a:rPr lang="en-US" altLang="zh-CN" sz="2800" kern="100" dirty="0">
                <a:effectLst/>
                <a:latin typeface="微软雅黑" panose="020B0503020204020204" pitchFamily="34" charset="-122"/>
                <a:ea typeface="微软雅黑" panose="020B0503020204020204" pitchFamily="34" charset="-122"/>
              </a:rPr>
              <a:t>A</a:t>
            </a:r>
            <a:r>
              <a:rPr lang="en-US" altLang="zh-CN" sz="2800" kern="100" baseline="-25000" dirty="0">
                <a:effectLst/>
                <a:latin typeface="微软雅黑" panose="020B0503020204020204" pitchFamily="34" charset="-122"/>
                <a:ea typeface="微软雅黑" panose="020B0503020204020204" pitchFamily="34" charset="-122"/>
              </a:rPr>
              <a:t>AB</a:t>
            </a:r>
            <a:r>
              <a:rPr lang="en-US" altLang="zh-CN" sz="2800" kern="100" dirty="0">
                <a:effectLst/>
                <a:latin typeface="微软雅黑" panose="020B0503020204020204" pitchFamily="34" charset="-122"/>
                <a:ea typeface="微软雅黑" panose="020B0503020204020204" pitchFamily="34" charset="-122"/>
              </a:rPr>
              <a:t>=A</a:t>
            </a:r>
            <a:r>
              <a:rPr lang="en-US" altLang="zh-CN" sz="2800" kern="100" baseline="-25000" dirty="0">
                <a:effectLst/>
                <a:latin typeface="微软雅黑" panose="020B0503020204020204" pitchFamily="34" charset="-122"/>
                <a:ea typeface="微软雅黑" panose="020B0503020204020204" pitchFamily="34" charset="-122"/>
              </a:rPr>
              <a:t>BC</a:t>
            </a:r>
            <a:r>
              <a:rPr lang="en-US" altLang="zh-CN" sz="2800" kern="100" dirty="0">
                <a:effectLst/>
                <a:latin typeface="微软雅黑" panose="020B0503020204020204" pitchFamily="34" charset="-122"/>
                <a:ea typeface="微软雅黑" panose="020B0503020204020204" pitchFamily="34" charset="-122"/>
              </a:rPr>
              <a:t>=500mm</a:t>
            </a:r>
            <a:r>
              <a:rPr lang="en-US" altLang="zh-CN" sz="2800" kern="100" baseline="300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A</a:t>
            </a:r>
            <a:r>
              <a:rPr lang="en-US" altLang="zh-CN" sz="2800" kern="100" baseline="-25000" dirty="0">
                <a:effectLst/>
                <a:latin typeface="微软雅黑" panose="020B0503020204020204" pitchFamily="34" charset="-122"/>
                <a:ea typeface="微软雅黑" panose="020B0503020204020204" pitchFamily="34" charset="-122"/>
              </a:rPr>
              <a:t>CD</a:t>
            </a:r>
            <a:r>
              <a:rPr lang="en-US" altLang="zh-CN" sz="2800" kern="100" dirty="0">
                <a:effectLst/>
                <a:latin typeface="微软雅黑" panose="020B0503020204020204" pitchFamily="34" charset="-122"/>
                <a:ea typeface="微软雅黑" panose="020B0503020204020204" pitchFamily="34" charset="-122"/>
              </a:rPr>
              <a:t>=300mm</a:t>
            </a:r>
            <a:r>
              <a:rPr lang="en-US" altLang="zh-CN" sz="2800" kern="100" baseline="300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，弹性模量</a:t>
            </a:r>
            <a:r>
              <a:rPr lang="en-US" altLang="zh-CN" sz="2800" kern="100" dirty="0">
                <a:effectLst/>
                <a:latin typeface="微软雅黑" panose="020B0503020204020204" pitchFamily="34" charset="-122"/>
                <a:ea typeface="微软雅黑" panose="020B0503020204020204" pitchFamily="34" charset="-122"/>
              </a:rPr>
              <a:t>E=200GPa</a:t>
            </a:r>
            <a:r>
              <a:rPr lang="zh-CN" altLang="zh-CN" sz="2800" kern="100" dirty="0">
                <a:effectLst/>
                <a:latin typeface="微软雅黑" panose="020B0503020204020204" pitchFamily="34" charset="-122"/>
                <a:ea typeface="微软雅黑" panose="020B0503020204020204" pitchFamily="34" charset="-122"/>
              </a:rPr>
              <a:t>，试求整个杆的变形量。</a:t>
            </a:r>
          </a:p>
        </p:txBody>
      </p:sp>
      <p:pic>
        <p:nvPicPr>
          <p:cNvPr id="24" name="图片 23">
            <a:extLst>
              <a:ext uri="{FF2B5EF4-FFF2-40B4-BE49-F238E27FC236}">
                <a16:creationId xmlns:a16="http://schemas.microsoft.com/office/drawing/2014/main" id="{E5642584-0317-2C9C-547C-604EACA344B5}"/>
              </a:ext>
            </a:extLst>
          </p:cNvPr>
          <p:cNvPicPr>
            <a:picLocks noChangeAspect="1"/>
          </p:cNvPicPr>
          <p:nvPr/>
        </p:nvPicPr>
        <p:blipFill rotWithShape="1">
          <a:blip r:embed="rId18"/>
          <a:srcRect b="7515"/>
          <a:stretch/>
        </p:blipFill>
        <p:spPr>
          <a:xfrm>
            <a:off x="2357437" y="3630705"/>
            <a:ext cx="8173315" cy="1934638"/>
          </a:xfrm>
          <a:prstGeom prst="rect">
            <a:avLst/>
          </a:prstGeom>
        </p:spPr>
      </p:pic>
    </p:spTree>
    <p:extLst>
      <p:ext uri="{BB962C8B-B14F-4D97-AF65-F5344CB8AC3E}">
        <p14:creationId xmlns:p14="http://schemas.microsoft.com/office/powerpoint/2010/main" val="3239220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1424253-20B7-2B24-8443-6C4FE874F81D}"/>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72AFFE73-5A79-449E-ABDC-02C09DD3D18F}"/>
              </a:ext>
            </a:extLst>
          </p:cNvPr>
          <p:cNvSpPr>
            <a:spLocks noGrp="1"/>
          </p:cNvSpPr>
          <p:nvPr>
            <p:ph type="sldNum" sz="quarter" idx="12"/>
          </p:nvPr>
        </p:nvSpPr>
        <p:spPr/>
        <p:txBody>
          <a:bodyPr/>
          <a:lstStyle/>
          <a:p>
            <a:fld id="{49AE70B2-8BF9-45C0-BB95-33D1B9D3A854}" type="slidenum">
              <a:rPr lang="zh-CN" altLang="en-US" smtClean="0"/>
              <a:t>66</a:t>
            </a:fld>
            <a:endParaRPr lang="zh-CN" altLang="en-US"/>
          </a:p>
        </p:txBody>
      </p:sp>
      <p:sp>
        <p:nvSpPr>
          <p:cNvPr id="4" name="矩形 3">
            <a:extLst>
              <a:ext uri="{FF2B5EF4-FFF2-40B4-BE49-F238E27FC236}">
                <a16:creationId xmlns:a16="http://schemas.microsoft.com/office/drawing/2014/main" id="{B2101382-33E2-5F00-0341-7E944E03AF1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95211DE-93D4-D812-0F0A-E054C8A0F82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95B33609-BDB1-85C6-289D-B568AFF27BD6}"/>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03F7C4EF-BF09-4493-9D0B-29739328113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66B2FA63-3B4C-9F4F-02C9-15750308F4C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CB812A0-9AD1-DBA5-63E4-A41B2145A0C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C8F043DC-550B-0715-79BC-43F60BF5A535}"/>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48FC0141-C720-B3C3-A1DC-D10B69CD734C}"/>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C04F2DEC-60E9-F43F-21BD-00E0F5CF2E7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24FE042A-FD91-8766-5E7F-A86973336E47}"/>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5D4FF31-C041-5E4C-9E8A-D2ED8D06A951}"/>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5594CF3E-9044-E009-069A-0F93EA1F216C}"/>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8919BE5A-69AA-7827-C300-E4C05BCEF87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34FE3DE7-395E-8F1F-ECE2-D208B928931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FBDB3B90-DF94-9F7B-094B-051AEE765DD1}"/>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1A90B9F2-4AC4-9507-A389-7782CEDAA5C2}"/>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4FB65323-2D28-0330-631C-F8AFD0D1A13A}"/>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CC40EE75-7A36-6349-3160-82FB074C3CAD}"/>
              </a:ext>
            </a:extLst>
          </p:cNvPr>
          <p:cNvSpPr txBox="1"/>
          <p:nvPr/>
        </p:nvSpPr>
        <p:spPr>
          <a:xfrm>
            <a:off x="1037012" y="820316"/>
            <a:ext cx="6943725" cy="5891485"/>
          </a:xfrm>
          <a:prstGeom prst="rect">
            <a:avLst/>
          </a:prstGeom>
          <a:noFill/>
        </p:spPr>
        <p:txBody>
          <a:bodyPr wrap="square">
            <a:spAutoFit/>
          </a:bodyPr>
          <a:lstStyle/>
          <a:p>
            <a:pPr indent="266700" algn="l">
              <a:lnSpc>
                <a:spcPts val="3800"/>
              </a:lnSpc>
            </a:pPr>
            <a:r>
              <a:rPr lang="zh-CN" altLang="zh-CN" sz="2400" kern="100" dirty="0">
                <a:effectLst/>
                <a:latin typeface="微软雅黑" panose="020B0503020204020204" pitchFamily="34" charset="-122"/>
                <a:ea typeface="微软雅黑" panose="020B0503020204020204" pitchFamily="34" charset="-122"/>
              </a:rPr>
              <a:t>解：（</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）作轴力图。求出约束反力，</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NA</a:t>
            </a:r>
            <a:r>
              <a:rPr lang="en-US" altLang="zh-CN" sz="2400" kern="100" dirty="0">
                <a:effectLst/>
                <a:latin typeface="微软雅黑" panose="020B0503020204020204" pitchFamily="34" charset="-122"/>
                <a:ea typeface="微软雅黑" panose="020B0503020204020204" pitchFamily="34" charset="-122"/>
              </a:rPr>
              <a:t>=-20kN</a:t>
            </a:r>
            <a:r>
              <a:rPr lang="zh-CN" altLang="zh-CN" sz="2400" kern="100" dirty="0">
                <a:effectLst/>
                <a:latin typeface="微软雅黑" panose="020B0503020204020204" pitchFamily="34" charset="-122"/>
                <a:ea typeface="微软雅黑" panose="020B0503020204020204" pitchFamily="34" charset="-122"/>
              </a:rPr>
              <a:t>，画出杆</a:t>
            </a:r>
            <a:r>
              <a:rPr lang="en-US" altLang="zh-CN" sz="2400" kern="100" dirty="0">
                <a:effectLst/>
                <a:latin typeface="微软雅黑" panose="020B0503020204020204" pitchFamily="34" charset="-122"/>
                <a:ea typeface="微软雅黑" panose="020B0503020204020204" pitchFamily="34" charset="-122"/>
              </a:rPr>
              <a:t>AB</a:t>
            </a:r>
            <a:r>
              <a:rPr lang="zh-CN" altLang="zh-CN" sz="2400" kern="100" dirty="0">
                <a:effectLst/>
                <a:latin typeface="微软雅黑" panose="020B0503020204020204" pitchFamily="34" charset="-122"/>
                <a:ea typeface="微软雅黑" panose="020B0503020204020204" pitchFamily="34" charset="-122"/>
              </a:rPr>
              <a:t>的受力图，如图</a:t>
            </a:r>
            <a:r>
              <a:rPr lang="en-US" altLang="zh-CN" sz="2400" kern="100" dirty="0">
                <a:effectLst/>
                <a:latin typeface="微软雅黑" panose="020B0503020204020204" pitchFamily="34" charset="-122"/>
                <a:ea typeface="微软雅黑" panose="020B0503020204020204" pitchFamily="34" charset="-122"/>
              </a:rPr>
              <a:t>3-38(b)</a:t>
            </a:r>
            <a:r>
              <a:rPr lang="zh-CN" altLang="zh-CN" sz="2400" kern="100" dirty="0">
                <a:effectLst/>
                <a:latin typeface="微软雅黑" panose="020B0503020204020204" pitchFamily="34" charset="-122"/>
                <a:ea typeface="微软雅黑" panose="020B0503020204020204" pitchFamily="34" charset="-122"/>
              </a:rPr>
              <a:t>所示。</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ts val="3800"/>
              </a:lnSpc>
            </a:pP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）用轴力图的快速画法画出杆</a:t>
            </a:r>
            <a:r>
              <a:rPr lang="en-US" altLang="zh-CN" sz="2400" kern="100" dirty="0">
                <a:effectLst/>
                <a:latin typeface="微软雅黑" panose="020B0503020204020204" pitchFamily="34" charset="-122"/>
                <a:ea typeface="微软雅黑" panose="020B0503020204020204" pitchFamily="34" charset="-122"/>
              </a:rPr>
              <a:t>AB</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的轴力图，如图</a:t>
            </a:r>
            <a:r>
              <a:rPr lang="en-US" altLang="zh-CN" sz="2400" kern="100" dirty="0">
                <a:effectLst/>
                <a:latin typeface="微软雅黑" panose="020B0503020204020204" pitchFamily="34" charset="-122"/>
                <a:ea typeface="微软雅黑" panose="020B0503020204020204" pitchFamily="34" charset="-122"/>
              </a:rPr>
              <a:t>3-38(c)</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所示</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266700" algn="l">
              <a:lnSpc>
                <a:spcPts val="38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）计算各段杆的变形量，则</a:t>
            </a:r>
          </a:p>
          <a:p>
            <a:pPr indent="266700" algn="l">
              <a:lnSpc>
                <a:spcPts val="3800"/>
              </a:lnSpc>
            </a:pPr>
            <a:r>
              <a:rPr lang="zh-CN" altLang="zh-CN" sz="2400" kern="100" dirty="0">
                <a:effectLst/>
                <a:latin typeface="微软雅黑" panose="020B0503020204020204" pitchFamily="34" charset="-122"/>
                <a:ea typeface="微软雅黑" panose="020B0503020204020204" pitchFamily="34" charset="-122"/>
              </a:rPr>
              <a:t>Δ</a:t>
            </a:r>
            <a:r>
              <a:rPr lang="en-US" altLang="zh-CN" sz="2400" i="1" kern="100" dirty="0" err="1">
                <a:effectLst/>
                <a:latin typeface="微软雅黑" panose="020B0503020204020204" pitchFamily="34" charset="-122"/>
                <a:ea typeface="微软雅黑" panose="020B0503020204020204" pitchFamily="34" charset="-122"/>
              </a:rPr>
              <a:t>l</a:t>
            </a:r>
            <a:r>
              <a:rPr lang="en-US" altLang="zh-CN" sz="2400" kern="100" baseline="-25000" dirty="0" err="1">
                <a:effectLst/>
                <a:latin typeface="微软雅黑" panose="020B0503020204020204" pitchFamily="34" charset="-122"/>
                <a:ea typeface="微软雅黑" panose="020B0503020204020204" pitchFamily="34" charset="-122"/>
              </a:rPr>
              <a:t>AB</a:t>
            </a:r>
            <a:r>
              <a:rPr lang="en-US"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F</a:t>
            </a:r>
            <a:r>
              <a:rPr lang="en-US" altLang="zh-CN" sz="2400" kern="100" baseline="-25000" dirty="0" err="1">
                <a:effectLst/>
                <a:latin typeface="微软雅黑" panose="020B0503020204020204" pitchFamily="34" charset="-122"/>
                <a:ea typeface="微软雅黑" panose="020B0503020204020204" pitchFamily="34" charset="-122"/>
              </a:rPr>
              <a:t>NAB</a:t>
            </a:r>
            <a:r>
              <a:rPr lang="en-US" altLang="zh-CN" sz="2400" i="1" kern="100" dirty="0" err="1">
                <a:effectLst/>
                <a:latin typeface="微软雅黑" panose="020B0503020204020204" pitchFamily="34" charset="-122"/>
                <a:ea typeface="微软雅黑" panose="020B0503020204020204" pitchFamily="34" charset="-122"/>
              </a:rPr>
              <a:t>l</a:t>
            </a:r>
            <a:r>
              <a:rPr lang="en-US" altLang="zh-CN" sz="2400" kern="100" baseline="-25000" dirty="0" err="1">
                <a:effectLst/>
                <a:latin typeface="微软雅黑" panose="020B0503020204020204" pitchFamily="34" charset="-122"/>
                <a:ea typeface="微软雅黑" panose="020B0503020204020204" pitchFamily="34" charset="-122"/>
              </a:rPr>
              <a:t>AB</a:t>
            </a:r>
            <a:r>
              <a:rPr lang="en-US" altLang="zh-CN" sz="2400" kern="100" dirty="0">
                <a:effectLst/>
                <a:latin typeface="微软雅黑" panose="020B0503020204020204" pitchFamily="34" charset="-122"/>
                <a:ea typeface="微软雅黑" panose="020B0503020204020204" pitchFamily="34" charset="-122"/>
              </a:rPr>
              <a:t>/EA</a:t>
            </a:r>
            <a:r>
              <a:rPr lang="en-US" altLang="zh-CN" sz="2400" kern="100" baseline="-25000" dirty="0">
                <a:effectLst/>
                <a:latin typeface="微软雅黑" panose="020B0503020204020204" pitchFamily="34" charset="-122"/>
                <a:ea typeface="微软雅黑" panose="020B0503020204020204" pitchFamily="34" charset="-122"/>
              </a:rPr>
              <a:t>AB</a:t>
            </a:r>
            <a:r>
              <a:rPr lang="en-US" altLang="zh-CN" sz="2400" kern="100" dirty="0">
                <a:effectLst/>
                <a:latin typeface="微软雅黑" panose="020B0503020204020204" pitchFamily="34" charset="-122"/>
                <a:ea typeface="微软雅黑" panose="020B0503020204020204" pitchFamily="34" charset="-122"/>
              </a:rPr>
              <a:t>=0.02mm</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ts val="3800"/>
              </a:lnSpc>
            </a:pPr>
            <a:r>
              <a:rPr lang="zh-CN" altLang="zh-CN" sz="2400" kern="100" dirty="0">
                <a:effectLst/>
                <a:latin typeface="微软雅黑" panose="020B0503020204020204" pitchFamily="34" charset="-122"/>
                <a:ea typeface="微软雅黑" panose="020B0503020204020204" pitchFamily="34" charset="-122"/>
              </a:rPr>
              <a:t>Δ</a:t>
            </a:r>
            <a:r>
              <a:rPr lang="en-US" altLang="zh-CN" sz="2400" i="1" kern="100" dirty="0" err="1">
                <a:effectLst/>
                <a:latin typeface="微软雅黑" panose="020B0503020204020204" pitchFamily="34" charset="-122"/>
                <a:ea typeface="微软雅黑" panose="020B0503020204020204" pitchFamily="34" charset="-122"/>
              </a:rPr>
              <a:t>l</a:t>
            </a:r>
            <a:r>
              <a:rPr lang="en-US" altLang="zh-CN" sz="2400" kern="100" baseline="-25000" dirty="0" err="1">
                <a:effectLst/>
                <a:latin typeface="微软雅黑" panose="020B0503020204020204" pitchFamily="34" charset="-122"/>
                <a:ea typeface="微软雅黑" panose="020B0503020204020204" pitchFamily="34" charset="-122"/>
              </a:rPr>
              <a:t>BC</a:t>
            </a:r>
            <a:r>
              <a:rPr lang="en-US"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F</a:t>
            </a:r>
            <a:r>
              <a:rPr lang="en-US" altLang="zh-CN" sz="2400" kern="100" baseline="-25000" dirty="0" err="1">
                <a:effectLst/>
                <a:latin typeface="微软雅黑" panose="020B0503020204020204" pitchFamily="34" charset="-122"/>
                <a:ea typeface="微软雅黑" panose="020B0503020204020204" pitchFamily="34" charset="-122"/>
              </a:rPr>
              <a:t>NBC</a:t>
            </a:r>
            <a:r>
              <a:rPr lang="en-US" altLang="zh-CN" sz="2400" i="1" kern="100" dirty="0" err="1">
                <a:effectLst/>
                <a:latin typeface="微软雅黑" panose="020B0503020204020204" pitchFamily="34" charset="-122"/>
                <a:ea typeface="微软雅黑" panose="020B0503020204020204" pitchFamily="34" charset="-122"/>
              </a:rPr>
              <a:t>l</a:t>
            </a:r>
            <a:r>
              <a:rPr lang="en-US" altLang="zh-CN" sz="2400" kern="100" baseline="-25000" dirty="0" err="1">
                <a:effectLst/>
                <a:latin typeface="微软雅黑" panose="020B0503020204020204" pitchFamily="34" charset="-122"/>
                <a:ea typeface="微软雅黑" panose="020B0503020204020204" pitchFamily="34" charset="-122"/>
              </a:rPr>
              <a:t>BC</a:t>
            </a:r>
            <a:r>
              <a:rPr lang="en-US" altLang="zh-CN" sz="2400" kern="100" dirty="0">
                <a:effectLst/>
                <a:latin typeface="微软雅黑" panose="020B0503020204020204" pitchFamily="34" charset="-122"/>
                <a:ea typeface="微软雅黑" panose="020B0503020204020204" pitchFamily="34" charset="-122"/>
              </a:rPr>
              <a:t>/EA</a:t>
            </a:r>
            <a:r>
              <a:rPr lang="en-US" altLang="zh-CN" sz="2400" kern="100" baseline="-25000" dirty="0">
                <a:effectLst/>
                <a:latin typeface="微软雅黑" panose="020B0503020204020204" pitchFamily="34" charset="-122"/>
                <a:ea typeface="微软雅黑" panose="020B0503020204020204" pitchFamily="34" charset="-122"/>
              </a:rPr>
              <a:t>BC</a:t>
            </a:r>
            <a:r>
              <a:rPr lang="en-US" altLang="zh-CN" sz="2400" kern="100" dirty="0">
                <a:effectLst/>
                <a:latin typeface="微软雅黑" panose="020B0503020204020204" pitchFamily="34" charset="-122"/>
                <a:ea typeface="微软雅黑" panose="020B0503020204020204" pitchFamily="34" charset="-122"/>
              </a:rPr>
              <a:t>=-0.01mm</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ts val="3800"/>
              </a:lnSpc>
            </a:pPr>
            <a:r>
              <a:rPr lang="zh-CN" altLang="zh-CN" sz="2400" kern="100" dirty="0">
                <a:effectLst/>
                <a:latin typeface="微软雅黑" panose="020B0503020204020204" pitchFamily="34" charset="-122"/>
                <a:ea typeface="微软雅黑" panose="020B0503020204020204" pitchFamily="34" charset="-122"/>
              </a:rPr>
              <a:t>Δ</a:t>
            </a:r>
            <a:r>
              <a:rPr lang="en-US" altLang="zh-CN" sz="2400" i="1" kern="100" dirty="0" err="1">
                <a:effectLst/>
                <a:latin typeface="微软雅黑" panose="020B0503020204020204" pitchFamily="34" charset="-122"/>
                <a:ea typeface="微软雅黑" panose="020B0503020204020204" pitchFamily="34" charset="-122"/>
              </a:rPr>
              <a:t>l</a:t>
            </a:r>
            <a:r>
              <a:rPr lang="en-US" altLang="zh-CN" sz="2400" kern="100" baseline="-25000" dirty="0" err="1">
                <a:effectLst/>
                <a:latin typeface="微软雅黑" panose="020B0503020204020204" pitchFamily="34" charset="-122"/>
                <a:ea typeface="微软雅黑" panose="020B0503020204020204" pitchFamily="34" charset="-122"/>
              </a:rPr>
              <a:t>CD</a:t>
            </a:r>
            <a:r>
              <a:rPr lang="en-US"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F</a:t>
            </a:r>
            <a:r>
              <a:rPr lang="en-US" altLang="zh-CN" sz="2400" kern="100" baseline="-25000" dirty="0" err="1">
                <a:effectLst/>
                <a:latin typeface="微软雅黑" panose="020B0503020204020204" pitchFamily="34" charset="-122"/>
                <a:ea typeface="微软雅黑" panose="020B0503020204020204" pitchFamily="34" charset="-122"/>
              </a:rPr>
              <a:t>NCD</a:t>
            </a:r>
            <a:r>
              <a:rPr lang="en-US" altLang="zh-CN" sz="2400" i="1" kern="100" dirty="0" err="1">
                <a:effectLst/>
                <a:latin typeface="微软雅黑" panose="020B0503020204020204" pitchFamily="34" charset="-122"/>
                <a:ea typeface="微软雅黑" panose="020B0503020204020204" pitchFamily="34" charset="-122"/>
              </a:rPr>
              <a:t>l</a:t>
            </a:r>
            <a:r>
              <a:rPr lang="en-US" altLang="zh-CN" sz="2400" kern="100" baseline="-25000" dirty="0" err="1">
                <a:effectLst/>
                <a:latin typeface="微软雅黑" panose="020B0503020204020204" pitchFamily="34" charset="-122"/>
                <a:ea typeface="微软雅黑" panose="020B0503020204020204" pitchFamily="34" charset="-122"/>
              </a:rPr>
              <a:t>CD</a:t>
            </a:r>
            <a:r>
              <a:rPr lang="en-US" altLang="zh-CN" sz="2400" kern="100" dirty="0">
                <a:effectLst/>
                <a:latin typeface="微软雅黑" panose="020B0503020204020204" pitchFamily="34" charset="-122"/>
                <a:ea typeface="微软雅黑" panose="020B0503020204020204" pitchFamily="34" charset="-122"/>
              </a:rPr>
              <a:t>/EA</a:t>
            </a:r>
            <a:r>
              <a:rPr lang="en-US" altLang="zh-CN" sz="2400" kern="100" baseline="-25000" dirty="0">
                <a:effectLst/>
                <a:latin typeface="微软雅黑" panose="020B0503020204020204" pitchFamily="34" charset="-122"/>
                <a:ea typeface="微软雅黑" panose="020B0503020204020204" pitchFamily="34" charset="-122"/>
              </a:rPr>
              <a:t>CD</a:t>
            </a:r>
            <a:r>
              <a:rPr lang="en-US" altLang="zh-CN" sz="2400" kern="100" dirty="0">
                <a:effectLst/>
                <a:latin typeface="微软雅黑" panose="020B0503020204020204" pitchFamily="34" charset="-122"/>
                <a:ea typeface="微软雅黑" panose="020B0503020204020204" pitchFamily="34" charset="-122"/>
              </a:rPr>
              <a:t>=-0.0167mm</a:t>
            </a:r>
            <a:endParaRPr lang="zh-CN" altLang="zh-CN" sz="2400" kern="100" dirty="0">
              <a:effectLst/>
              <a:latin typeface="微软雅黑" panose="020B0503020204020204" pitchFamily="34" charset="-122"/>
              <a:ea typeface="微软雅黑" panose="020B0503020204020204" pitchFamily="34" charset="-122"/>
            </a:endParaRPr>
          </a:p>
          <a:p>
            <a:pPr indent="266700" algn="l">
              <a:lnSpc>
                <a:spcPts val="38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）计算杆的总变形量。杆的总变形量等于各段变形量之和，即</a:t>
            </a:r>
          </a:p>
          <a:p>
            <a:pPr indent="266700" algn="l">
              <a:lnSpc>
                <a:spcPts val="3800"/>
              </a:lnSpc>
            </a:pPr>
            <a:r>
              <a:rPr lang="zh-CN" altLang="zh-CN" sz="2400" kern="100" dirty="0">
                <a:effectLst/>
                <a:latin typeface="微软雅黑" panose="020B0503020204020204" pitchFamily="34" charset="-122"/>
                <a:ea typeface="微软雅黑" panose="020B0503020204020204" pitchFamily="34" charset="-122"/>
              </a:rPr>
              <a:t>Δ</a:t>
            </a:r>
            <a:r>
              <a:rPr lang="en-US" altLang="zh-CN" sz="2400" i="1" kern="100" dirty="0">
                <a:effectLst/>
                <a:latin typeface="微软雅黑" panose="020B0503020204020204" pitchFamily="34" charset="-122"/>
                <a:ea typeface="微软雅黑" panose="020B0503020204020204" pitchFamily="34" charset="-122"/>
              </a:rPr>
              <a:t>l</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Δ</a:t>
            </a:r>
            <a:r>
              <a:rPr lang="en-US" altLang="zh-CN" sz="2400" i="1" kern="100" dirty="0" err="1">
                <a:effectLst/>
                <a:latin typeface="微软雅黑" panose="020B0503020204020204" pitchFamily="34" charset="-122"/>
                <a:ea typeface="微软雅黑" panose="020B0503020204020204" pitchFamily="34" charset="-122"/>
              </a:rPr>
              <a:t>l</a:t>
            </a:r>
            <a:r>
              <a:rPr lang="en-US" altLang="zh-CN" sz="2400" kern="100" baseline="-25000" dirty="0" err="1">
                <a:effectLst/>
                <a:latin typeface="微软雅黑" panose="020B0503020204020204" pitchFamily="34" charset="-122"/>
                <a:ea typeface="微软雅黑" panose="020B0503020204020204" pitchFamily="34" charset="-122"/>
              </a:rPr>
              <a:t>AB</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Δ</a:t>
            </a:r>
            <a:r>
              <a:rPr lang="en-US" altLang="zh-CN" sz="2400" i="1" kern="100" dirty="0" err="1">
                <a:effectLst/>
                <a:latin typeface="微软雅黑" panose="020B0503020204020204" pitchFamily="34" charset="-122"/>
                <a:ea typeface="微软雅黑" panose="020B0503020204020204" pitchFamily="34" charset="-122"/>
              </a:rPr>
              <a:t>l</a:t>
            </a:r>
            <a:r>
              <a:rPr lang="en-US" altLang="zh-CN" sz="2400" kern="100" baseline="-25000" dirty="0" err="1">
                <a:effectLst/>
                <a:latin typeface="微软雅黑" panose="020B0503020204020204" pitchFamily="34" charset="-122"/>
                <a:ea typeface="微软雅黑" panose="020B0503020204020204" pitchFamily="34" charset="-122"/>
              </a:rPr>
              <a:t>BC</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Δ</a:t>
            </a:r>
            <a:r>
              <a:rPr lang="en-US" altLang="zh-CN" sz="2400" i="1" kern="100" dirty="0" err="1">
                <a:effectLst/>
                <a:latin typeface="微软雅黑" panose="020B0503020204020204" pitchFamily="34" charset="-122"/>
                <a:ea typeface="微软雅黑" panose="020B0503020204020204" pitchFamily="34" charset="-122"/>
              </a:rPr>
              <a:t>l</a:t>
            </a:r>
            <a:r>
              <a:rPr lang="en-US" altLang="zh-CN" sz="2400" kern="100" baseline="-25000" dirty="0" err="1">
                <a:effectLst/>
                <a:latin typeface="微软雅黑" panose="020B0503020204020204" pitchFamily="34" charset="-122"/>
                <a:ea typeface="微软雅黑" panose="020B0503020204020204" pitchFamily="34" charset="-122"/>
              </a:rPr>
              <a:t>CD</a:t>
            </a:r>
            <a:r>
              <a:rPr lang="en-US" altLang="zh-CN" sz="2400" kern="100" dirty="0">
                <a:effectLst/>
                <a:latin typeface="微软雅黑" panose="020B0503020204020204" pitchFamily="34" charset="-122"/>
                <a:ea typeface="微软雅黑" panose="020B0503020204020204" pitchFamily="34" charset="-122"/>
              </a:rPr>
              <a:t>=-0.0067mm</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ts val="3800"/>
              </a:lnSpc>
            </a:pPr>
            <a:r>
              <a:rPr lang="zh-CN" altLang="zh-CN" sz="2400" kern="100" dirty="0">
                <a:effectLst/>
                <a:latin typeface="微软雅黑" panose="020B0503020204020204" pitchFamily="34" charset="-122"/>
                <a:ea typeface="微软雅黑" panose="020B0503020204020204" pitchFamily="34" charset="-122"/>
              </a:rPr>
              <a:t>计算结果为负，说明杆的总变形为压缩变形。</a:t>
            </a:r>
          </a:p>
        </p:txBody>
      </p:sp>
      <p:pic>
        <p:nvPicPr>
          <p:cNvPr id="24" name="图片 23">
            <a:extLst>
              <a:ext uri="{FF2B5EF4-FFF2-40B4-BE49-F238E27FC236}">
                <a16:creationId xmlns:a16="http://schemas.microsoft.com/office/drawing/2014/main" id="{BC8A60A4-1191-E455-CF65-AFF26A8291EE}"/>
              </a:ext>
            </a:extLst>
          </p:cNvPr>
          <p:cNvPicPr>
            <a:picLocks noChangeAspect="1"/>
          </p:cNvPicPr>
          <p:nvPr/>
        </p:nvPicPr>
        <p:blipFill>
          <a:blip r:embed="rId18"/>
          <a:stretch>
            <a:fillRect/>
          </a:stretch>
        </p:blipFill>
        <p:spPr>
          <a:xfrm>
            <a:off x="7663629" y="2546130"/>
            <a:ext cx="3920992" cy="2617417"/>
          </a:xfrm>
          <a:prstGeom prst="rect">
            <a:avLst/>
          </a:prstGeom>
        </p:spPr>
      </p:pic>
    </p:spTree>
    <p:extLst>
      <p:ext uri="{BB962C8B-B14F-4D97-AF65-F5344CB8AC3E}">
        <p14:creationId xmlns:p14="http://schemas.microsoft.com/office/powerpoint/2010/main" val="602231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9052701-DF08-01E5-4D98-601F2EC2D87F}"/>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FCFA535D-CDF6-C950-5A98-06D542F67547}"/>
              </a:ext>
            </a:extLst>
          </p:cNvPr>
          <p:cNvSpPr>
            <a:spLocks noGrp="1"/>
          </p:cNvSpPr>
          <p:nvPr>
            <p:ph type="sldNum" sz="quarter" idx="12"/>
          </p:nvPr>
        </p:nvSpPr>
        <p:spPr/>
        <p:txBody>
          <a:bodyPr/>
          <a:lstStyle/>
          <a:p>
            <a:fld id="{49AE70B2-8BF9-45C0-BB95-33D1B9D3A854}" type="slidenum">
              <a:rPr lang="zh-CN" altLang="en-US" smtClean="0"/>
              <a:t>67</a:t>
            </a:fld>
            <a:endParaRPr lang="zh-CN" altLang="en-US"/>
          </a:p>
        </p:txBody>
      </p:sp>
      <p:sp>
        <p:nvSpPr>
          <p:cNvPr id="4" name="矩形 3">
            <a:extLst>
              <a:ext uri="{FF2B5EF4-FFF2-40B4-BE49-F238E27FC236}">
                <a16:creationId xmlns:a16="http://schemas.microsoft.com/office/drawing/2014/main" id="{7682259F-8AE3-FC49-1BE9-5F816B8135E1}"/>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D1102EDC-1EE9-24BF-044C-E3424E593167}"/>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7A131667-AF4E-01B1-69AF-58663C7FDBB6}"/>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CC591DD3-DC95-0082-EF55-C75754E676B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35AE46F4-26AB-3D94-0C26-1DA0F03D864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9C421C44-A609-7924-1937-A6B4AE91E30C}"/>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12D2EFBE-DAFD-645D-6854-6B36CAB8FCE1}"/>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69D252A-A5F9-11D3-0DD0-D6CEB824C653}"/>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C1315B94-9567-1463-204D-3BC5B38F25F0}"/>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FDDC8C3C-D93D-3B74-3BA4-3F0633D3E38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D0B34DE8-79B0-E060-97C7-67C619E93838}"/>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A19C9945-9853-CEE2-0E39-239B910072F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600C28C1-ECF4-0C88-47B6-B2BCD2591AF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D6691A14-87F6-23EB-4172-0D93E8A98277}"/>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807A977B-3DA0-85AD-0F72-B42FCBA8C3D6}"/>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A0634E2-CEF8-7FBB-33BB-FF4CED4C0B5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201D70D-A3B3-2E20-E517-EC3ECB426CC3}"/>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7D97FC77-626E-ACD7-E629-664B47DB904A}"/>
              </a:ext>
            </a:extLst>
          </p:cNvPr>
          <p:cNvSpPr txBox="1"/>
          <p:nvPr/>
        </p:nvSpPr>
        <p:spPr>
          <a:xfrm>
            <a:off x="485029" y="911937"/>
            <a:ext cx="3373342" cy="2308324"/>
          </a:xfrm>
          <a:prstGeom prst="rect">
            <a:avLst/>
          </a:prstGeom>
          <a:noFill/>
        </p:spPr>
        <p:txBody>
          <a:bodyPr wrap="square">
            <a:spAutoFit/>
          </a:bodyPr>
          <a:lstStyle/>
          <a:p>
            <a:pPr indent="266700" algn="l"/>
            <a:r>
              <a:rPr lang="zh-CN" altLang="zh-CN" sz="2400" kern="100" dirty="0">
                <a:effectLst/>
                <a:latin typeface="微软雅黑" panose="020B0503020204020204" pitchFamily="34" charset="-122"/>
                <a:ea typeface="微软雅黑" panose="020B0503020204020204" pitchFamily="34" charset="-122"/>
              </a:rPr>
              <a:t>三、构件的剪切与挤压变形分析</a:t>
            </a:r>
            <a:endParaRPr lang="en-US" altLang="zh-CN" sz="2400" kern="100" dirty="0">
              <a:effectLst/>
              <a:latin typeface="微软雅黑" panose="020B0503020204020204" pitchFamily="34" charset="-122"/>
              <a:ea typeface="微软雅黑" panose="020B0503020204020204" pitchFamily="34" charset="-122"/>
            </a:endParaRPr>
          </a:p>
          <a:p>
            <a:pPr indent="266700" algn="l"/>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剪切的概念和实用计算</a:t>
            </a:r>
          </a:p>
          <a:p>
            <a:pPr indent="266700" algn="l"/>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）剪切的概念与实例</a:t>
            </a:r>
          </a:p>
        </p:txBody>
      </p:sp>
      <p:pic>
        <p:nvPicPr>
          <p:cNvPr id="24" name="图片 23">
            <a:extLst>
              <a:ext uri="{FF2B5EF4-FFF2-40B4-BE49-F238E27FC236}">
                <a16:creationId xmlns:a16="http://schemas.microsoft.com/office/drawing/2014/main" id="{3571678C-5CF6-8B84-C2C5-028F84596210}"/>
              </a:ext>
            </a:extLst>
          </p:cNvPr>
          <p:cNvPicPr>
            <a:picLocks noChangeAspect="1"/>
          </p:cNvPicPr>
          <p:nvPr/>
        </p:nvPicPr>
        <p:blipFill>
          <a:blip r:embed="rId18"/>
          <a:stretch>
            <a:fillRect/>
          </a:stretch>
        </p:blipFill>
        <p:spPr>
          <a:xfrm>
            <a:off x="4998990" y="903505"/>
            <a:ext cx="7119399" cy="4687670"/>
          </a:xfrm>
          <a:prstGeom prst="rect">
            <a:avLst/>
          </a:prstGeom>
        </p:spPr>
      </p:pic>
      <p:pic>
        <p:nvPicPr>
          <p:cNvPr id="26" name="图片 25">
            <a:extLst>
              <a:ext uri="{FF2B5EF4-FFF2-40B4-BE49-F238E27FC236}">
                <a16:creationId xmlns:a16="http://schemas.microsoft.com/office/drawing/2014/main" id="{971B7D43-9DC5-6F7A-732E-61772BB22E29}"/>
              </a:ext>
            </a:extLst>
          </p:cNvPr>
          <p:cNvPicPr>
            <a:picLocks noChangeAspect="1"/>
          </p:cNvPicPr>
          <p:nvPr/>
        </p:nvPicPr>
        <p:blipFill>
          <a:blip r:embed="rId19"/>
          <a:stretch>
            <a:fillRect/>
          </a:stretch>
        </p:blipFill>
        <p:spPr>
          <a:xfrm>
            <a:off x="710623" y="3684953"/>
            <a:ext cx="1811880" cy="2292811"/>
          </a:xfrm>
          <a:prstGeom prst="rect">
            <a:avLst/>
          </a:prstGeom>
        </p:spPr>
      </p:pic>
      <p:pic>
        <p:nvPicPr>
          <p:cNvPr id="28" name="图片 27">
            <a:extLst>
              <a:ext uri="{FF2B5EF4-FFF2-40B4-BE49-F238E27FC236}">
                <a16:creationId xmlns:a16="http://schemas.microsoft.com/office/drawing/2014/main" id="{562A8382-9899-E951-D506-6BE052BFB4A6}"/>
              </a:ext>
            </a:extLst>
          </p:cNvPr>
          <p:cNvPicPr>
            <a:picLocks noChangeAspect="1"/>
          </p:cNvPicPr>
          <p:nvPr/>
        </p:nvPicPr>
        <p:blipFill>
          <a:blip r:embed="rId20"/>
          <a:stretch>
            <a:fillRect/>
          </a:stretch>
        </p:blipFill>
        <p:spPr>
          <a:xfrm>
            <a:off x="2929817" y="3669440"/>
            <a:ext cx="2069173" cy="2308324"/>
          </a:xfrm>
          <a:prstGeom prst="rect">
            <a:avLst/>
          </a:prstGeom>
        </p:spPr>
      </p:pic>
    </p:spTree>
    <p:extLst>
      <p:ext uri="{BB962C8B-B14F-4D97-AF65-F5344CB8AC3E}">
        <p14:creationId xmlns:p14="http://schemas.microsoft.com/office/powerpoint/2010/main" val="1637282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E1DAA26-1CB6-07B8-6AEF-9EA88297E08E}"/>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B377EE2-CD3E-5CC6-7E07-6D1B24F5D979}"/>
              </a:ext>
            </a:extLst>
          </p:cNvPr>
          <p:cNvSpPr>
            <a:spLocks noGrp="1"/>
          </p:cNvSpPr>
          <p:nvPr>
            <p:ph type="sldNum" sz="quarter" idx="12"/>
          </p:nvPr>
        </p:nvSpPr>
        <p:spPr/>
        <p:txBody>
          <a:bodyPr/>
          <a:lstStyle/>
          <a:p>
            <a:fld id="{49AE70B2-8BF9-45C0-BB95-33D1B9D3A854}" type="slidenum">
              <a:rPr lang="zh-CN" altLang="en-US" smtClean="0"/>
              <a:t>68</a:t>
            </a:fld>
            <a:endParaRPr lang="zh-CN" altLang="en-US"/>
          </a:p>
        </p:txBody>
      </p:sp>
      <p:sp>
        <p:nvSpPr>
          <p:cNvPr id="4" name="矩形 3">
            <a:extLst>
              <a:ext uri="{FF2B5EF4-FFF2-40B4-BE49-F238E27FC236}">
                <a16:creationId xmlns:a16="http://schemas.microsoft.com/office/drawing/2014/main" id="{C7048BF7-1F63-9B1F-A07E-02CFA6E46C0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EF7BDE73-765B-FF70-C150-9195CA9BAC8B}"/>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FA5F4369-D8F3-B5E9-596E-BA3AB841696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EC3E2D49-38EB-BB03-1DFF-D18255A1F47A}"/>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5BA1634E-55AC-64D3-DED6-BAB8D999AF17}"/>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803945AA-DE0C-22BB-2592-AF2710A4D8F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D983DBF1-5308-F177-A1DB-6825662B687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63B78F16-6B0F-698F-C9D5-1A876B6855F6}"/>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1803C38-67AE-B94F-E2A1-4BF8133F2479}"/>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47504B3B-E93F-D27C-517A-20E2C3F2B35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B1CF72DA-887A-9713-E068-CC2A02D943BD}"/>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42205FC0-1A42-FDBA-DB22-D6E52F43B6A4}"/>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248ABA1-B645-434B-9C0B-D025F76A9D43}"/>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6EBBA799-C6B8-C2F4-61EE-08456C73913D}"/>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532CB60D-4CC8-4835-D462-FE93471C1334}"/>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3146DDA4-C842-C1B5-0A14-62DF64F8380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0632FB1-8957-3A44-EC9D-C868E86C272B}"/>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2496272F-ABFD-6D66-37AB-1BF5CF319415}"/>
              </a:ext>
            </a:extLst>
          </p:cNvPr>
          <p:cNvSpPr txBox="1"/>
          <p:nvPr/>
        </p:nvSpPr>
        <p:spPr>
          <a:xfrm>
            <a:off x="1789015" y="842809"/>
            <a:ext cx="10136285" cy="5590120"/>
          </a:xfrm>
          <a:prstGeom prst="rect">
            <a:avLst/>
          </a:prstGeom>
          <a:noFill/>
        </p:spPr>
        <p:txBody>
          <a:bodyPr wrap="square">
            <a:spAutoFit/>
          </a:bodyPr>
          <a:lstStyle/>
          <a:p>
            <a:pPr indent="266700" algn="l">
              <a:lnSpc>
                <a:spcPts val="36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）剪切的实用计算</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一般简称为切应力，切应力在剪切面上的分布如图</a:t>
            </a:r>
            <a:r>
              <a:rPr lang="en-US" altLang="zh-CN" sz="2400" kern="100" dirty="0">
                <a:effectLst/>
                <a:latin typeface="微软雅黑" panose="020B0503020204020204" pitchFamily="34" charset="-122"/>
                <a:ea typeface="微软雅黑" panose="020B0503020204020204" pitchFamily="34" charset="-122"/>
              </a:rPr>
              <a:t>3-40(d)</a:t>
            </a:r>
            <a:r>
              <a:rPr lang="zh-CN" altLang="zh-CN" sz="2400" kern="100" dirty="0">
                <a:effectLst/>
                <a:latin typeface="微软雅黑" panose="020B0503020204020204" pitchFamily="34" charset="-122"/>
                <a:ea typeface="微软雅黑" panose="020B0503020204020204" pitchFamily="34" charset="-122"/>
              </a:rPr>
              <a:t>所示。所以剪切构件的切应力可按下式计算，即</a:t>
            </a:r>
          </a:p>
          <a:p>
            <a:pPr indent="466725" algn="l">
              <a:lnSpc>
                <a:spcPts val="3600"/>
              </a:lnSpc>
            </a:pPr>
            <a:r>
              <a:rPr lang="en-US" altLang="zh-CN" sz="2400" kern="100" dirty="0">
                <a:effectLst/>
                <a:latin typeface="微软雅黑" panose="020B0503020204020204" pitchFamily="34" charset="-122"/>
                <a:ea typeface="微软雅黑" panose="020B0503020204020204" pitchFamily="34" charset="-122"/>
              </a:rPr>
              <a:t>      τ=F</a:t>
            </a:r>
            <a:r>
              <a:rPr lang="en-US" altLang="zh-CN" sz="2400" kern="100" baseline="-25000" dirty="0">
                <a:effectLst/>
                <a:latin typeface="微软雅黑" panose="020B0503020204020204" pitchFamily="34" charset="-122"/>
                <a:ea typeface="微软雅黑" panose="020B0503020204020204" pitchFamily="34" charset="-122"/>
              </a:rPr>
              <a:t>Q</a:t>
            </a:r>
            <a:r>
              <a:rPr lang="en-US" altLang="zh-CN" sz="2400" kern="100" dirty="0">
                <a:effectLst/>
                <a:latin typeface="微软雅黑" panose="020B0503020204020204" pitchFamily="34" charset="-122"/>
                <a:ea typeface="微软雅黑" panose="020B0503020204020204" pitchFamily="34" charset="-122"/>
              </a:rPr>
              <a:t>/A                             (3-22)</a:t>
            </a:r>
            <a:endParaRPr lang="zh-CN" altLang="zh-CN" sz="2400" kern="100" dirty="0">
              <a:effectLst/>
              <a:latin typeface="微软雅黑" panose="020B0503020204020204" pitchFamily="34" charset="-122"/>
              <a:ea typeface="微软雅黑" panose="020B0503020204020204" pitchFamily="34" charset="-122"/>
            </a:endParaRP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式中，</a:t>
            </a:r>
            <a:r>
              <a:rPr lang="en-US" altLang="zh-CN" sz="2400" kern="100" dirty="0">
                <a:effectLst/>
                <a:latin typeface="微软雅黑" panose="020B0503020204020204" pitchFamily="34" charset="-122"/>
                <a:ea typeface="微软雅黑" panose="020B0503020204020204" pitchFamily="34" charset="-122"/>
              </a:rPr>
              <a:t>A</a:t>
            </a:r>
            <a:r>
              <a:rPr lang="zh-CN" altLang="zh-CN" sz="2400" kern="100" dirty="0">
                <a:effectLst/>
                <a:latin typeface="微软雅黑" panose="020B0503020204020204" pitchFamily="34" charset="-122"/>
                <a:ea typeface="微软雅黑" panose="020B0503020204020204" pitchFamily="34" charset="-122"/>
              </a:rPr>
              <a:t>为剪切面面积（</a:t>
            </a:r>
            <a:r>
              <a:rPr lang="en-US" altLang="zh-CN" sz="2400" kern="100" dirty="0">
                <a:effectLst/>
                <a:latin typeface="微软雅黑" panose="020B0503020204020204" pitchFamily="34" charset="-122"/>
                <a:ea typeface="微软雅黑" panose="020B0503020204020204" pitchFamily="34" charset="-122"/>
              </a:rPr>
              <a:t>m</a:t>
            </a:r>
            <a:r>
              <a:rPr lang="en-US" altLang="zh-CN" sz="2400" kern="100" baseline="300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Q</a:t>
            </a:r>
            <a:r>
              <a:rPr lang="zh-CN" altLang="zh-CN" sz="2400" kern="100" dirty="0">
                <a:effectLst/>
                <a:latin typeface="微软雅黑" panose="020B0503020204020204" pitchFamily="34" charset="-122"/>
                <a:ea typeface="微软雅黑" panose="020B0503020204020204" pitchFamily="34" charset="-122"/>
              </a:rPr>
              <a:t>为剪切面剪力</a:t>
            </a:r>
            <a:r>
              <a:rPr lang="en-US" altLang="zh-CN" sz="2400" kern="100" dirty="0">
                <a:effectLst/>
                <a:latin typeface="微软雅黑" panose="020B0503020204020204" pitchFamily="34" charset="-122"/>
                <a:ea typeface="微软雅黑" panose="020B0503020204020204" pitchFamily="34" charset="-122"/>
              </a:rPr>
              <a:t>(N)</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为了保证螺栓安全可靠地工作，要求其工作时的切应力不得超过某一许用值。因此螺栓的剪切强度条件为</a:t>
            </a: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τ=F</a:t>
            </a:r>
            <a:r>
              <a:rPr lang="en-US" altLang="zh-CN" sz="2400" kern="100" baseline="-25000" dirty="0">
                <a:effectLst/>
                <a:latin typeface="微软雅黑" panose="020B0503020204020204" pitchFamily="34" charset="-122"/>
                <a:ea typeface="微软雅黑" panose="020B0503020204020204" pitchFamily="34" charset="-122"/>
              </a:rPr>
              <a:t>Q</a:t>
            </a:r>
            <a:r>
              <a:rPr lang="en-US" altLang="zh-CN" sz="2400" kern="100" dirty="0">
                <a:effectLst/>
                <a:latin typeface="微软雅黑" panose="020B0503020204020204" pitchFamily="34" charset="-122"/>
                <a:ea typeface="微软雅黑" panose="020B0503020204020204" pitchFamily="34" charset="-122"/>
              </a:rPr>
              <a:t>/A≤[τ]                              (3-23)</a:t>
            </a:r>
            <a:endParaRPr lang="zh-CN" altLang="zh-CN" sz="2400" kern="100" dirty="0">
              <a:effectLst/>
              <a:latin typeface="微软雅黑" panose="020B0503020204020204" pitchFamily="34" charset="-122"/>
              <a:ea typeface="微软雅黑" panose="020B0503020204020204" pitchFamily="34" charset="-122"/>
            </a:endParaRP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式中</a:t>
            </a:r>
            <a:r>
              <a:rPr lang="en-US" altLang="zh-CN" sz="2400" kern="100" dirty="0">
                <a:effectLst/>
                <a:latin typeface="微软雅黑" panose="020B0503020204020204" pitchFamily="34" charset="-122"/>
                <a:ea typeface="微软雅黑" panose="020B0503020204020204" pitchFamily="34" charset="-122"/>
              </a:rPr>
              <a:t>[τ]</a:t>
            </a:r>
            <a:r>
              <a:rPr lang="zh-CN" altLang="zh-CN" sz="2400" kern="100" dirty="0">
                <a:effectLst/>
                <a:latin typeface="微软雅黑" panose="020B0503020204020204" pitchFamily="34" charset="-122"/>
                <a:ea typeface="微软雅黑" panose="020B0503020204020204" pitchFamily="34" charset="-122"/>
              </a:rPr>
              <a:t>为材料许用切应力</a:t>
            </a:r>
            <a:r>
              <a:rPr lang="en-US" altLang="zh-CN" sz="2400" kern="100" dirty="0">
                <a:effectLst/>
                <a:latin typeface="微软雅黑" panose="020B0503020204020204" pitchFamily="34" charset="-122"/>
                <a:ea typeface="微软雅黑" panose="020B0503020204020204" pitchFamily="34" charset="-122"/>
              </a:rPr>
              <a:t>(Pa)</a:t>
            </a:r>
            <a:r>
              <a:rPr lang="zh-CN" altLang="zh-CN" sz="2400" kern="100" dirty="0">
                <a:effectLst/>
                <a:latin typeface="微软雅黑" panose="020B0503020204020204" pitchFamily="34" charset="-122"/>
                <a:ea typeface="微软雅黑" panose="020B0503020204020204" pitchFamily="34" charset="-122"/>
              </a:rPr>
              <a:t>。</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一般情况下，材料的许用切应力</a:t>
            </a:r>
            <a:r>
              <a:rPr lang="en-US" altLang="zh-CN" sz="2400" kern="100" dirty="0">
                <a:effectLst/>
                <a:latin typeface="微软雅黑" panose="020B0503020204020204" pitchFamily="34" charset="-122"/>
                <a:ea typeface="微软雅黑" panose="020B0503020204020204" pitchFamily="34" charset="-122"/>
              </a:rPr>
              <a:t>[τ]</a:t>
            </a:r>
            <a:r>
              <a:rPr lang="zh-CN" altLang="zh-CN" sz="2400" kern="100" dirty="0">
                <a:effectLst/>
                <a:latin typeface="微软雅黑" panose="020B0503020204020204" pitchFamily="34" charset="-122"/>
                <a:ea typeface="微软雅黑" panose="020B0503020204020204" pitchFamily="34" charset="-122"/>
              </a:rPr>
              <a:t>和许用拉应力</a:t>
            </a:r>
            <a:r>
              <a:rPr lang="en-US" altLang="zh-CN" sz="2400" kern="100" dirty="0">
                <a:effectLst/>
                <a:latin typeface="微软雅黑" panose="020B0503020204020204" pitchFamily="34" charset="-122"/>
                <a:ea typeface="微软雅黑" panose="020B0503020204020204" pitchFamily="34" charset="-122"/>
              </a:rPr>
              <a:t>[σ]</a:t>
            </a:r>
            <a:r>
              <a:rPr lang="zh-CN" altLang="zh-CN" sz="2400" kern="100" dirty="0">
                <a:effectLst/>
                <a:latin typeface="微软雅黑" panose="020B0503020204020204" pitchFamily="34" charset="-122"/>
                <a:ea typeface="微软雅黑" panose="020B0503020204020204" pitchFamily="34" charset="-122"/>
              </a:rPr>
              <a:t>有如下关系：</a:t>
            </a:r>
          </a:p>
          <a:p>
            <a:pPr indent="266700" algn="l">
              <a:lnSpc>
                <a:spcPts val="3600"/>
              </a:lnSpc>
            </a:pPr>
            <a:r>
              <a:rPr lang="zh-CN" altLang="zh-CN" sz="2400" kern="100" dirty="0">
                <a:effectLst/>
                <a:latin typeface="微软雅黑" panose="020B0503020204020204" pitchFamily="34" charset="-122"/>
                <a:ea typeface="微软雅黑" panose="020B0503020204020204" pitchFamily="34" charset="-122"/>
              </a:rPr>
              <a:t>塑性材料：</a:t>
            </a:r>
            <a:r>
              <a:rPr lang="en-US" altLang="zh-CN" sz="2400" kern="100" dirty="0">
                <a:effectLst/>
                <a:latin typeface="微软雅黑" panose="020B0503020204020204" pitchFamily="34" charset="-122"/>
                <a:ea typeface="微软雅黑" panose="020B0503020204020204" pitchFamily="34" charset="-122"/>
              </a:rPr>
              <a:t>[τ]=(0.6~0.8)[σ]</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ts val="3600"/>
              </a:lnSpc>
            </a:pPr>
            <a:r>
              <a:rPr lang="zh-CN" altLang="zh-CN" sz="2400" kern="100" dirty="0">
                <a:effectLst/>
                <a:latin typeface="微软雅黑" panose="020B0503020204020204" pitchFamily="34" charset="-122"/>
                <a:ea typeface="微软雅黑" panose="020B0503020204020204" pitchFamily="34" charset="-122"/>
              </a:rPr>
              <a:t>脆性材料：</a:t>
            </a:r>
            <a:r>
              <a:rPr lang="en-US" altLang="zh-CN" sz="2400" kern="100" dirty="0">
                <a:effectLst/>
                <a:latin typeface="微软雅黑" panose="020B0503020204020204" pitchFamily="34" charset="-122"/>
                <a:ea typeface="微软雅黑" panose="020B0503020204020204" pitchFamily="34" charset="-122"/>
              </a:rPr>
              <a:t>[τ]=(0.8~1.0)[σ]</a:t>
            </a:r>
            <a:r>
              <a:rPr lang="zh-CN" altLang="zh-CN" sz="2400" kern="100" dirty="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535626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8DD58A7-B904-9BAF-178F-40325ED099C5}"/>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1DCEB194-FD88-3F3A-476E-7E09113CD3F3}"/>
              </a:ext>
            </a:extLst>
          </p:cNvPr>
          <p:cNvSpPr>
            <a:spLocks noGrp="1"/>
          </p:cNvSpPr>
          <p:nvPr>
            <p:ph type="sldNum" sz="quarter" idx="12"/>
          </p:nvPr>
        </p:nvSpPr>
        <p:spPr/>
        <p:txBody>
          <a:bodyPr/>
          <a:lstStyle/>
          <a:p>
            <a:fld id="{49AE70B2-8BF9-45C0-BB95-33D1B9D3A854}" type="slidenum">
              <a:rPr lang="zh-CN" altLang="en-US" smtClean="0"/>
              <a:t>69</a:t>
            </a:fld>
            <a:endParaRPr lang="zh-CN" altLang="en-US"/>
          </a:p>
        </p:txBody>
      </p:sp>
      <p:sp>
        <p:nvSpPr>
          <p:cNvPr id="4" name="矩形 3">
            <a:extLst>
              <a:ext uri="{FF2B5EF4-FFF2-40B4-BE49-F238E27FC236}">
                <a16:creationId xmlns:a16="http://schemas.microsoft.com/office/drawing/2014/main" id="{4C7BA5AC-4714-2036-0D44-8F3B871228B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60EC5B5-FEDC-8998-1E2E-147BE3878D2E}"/>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135AFF41-BC64-4A9F-1E1E-10D06B28388D}"/>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56F3B8B9-8F67-E790-4FBC-D3A5FFC029A1}"/>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9A00B58-BBC1-FC8F-6A7D-6D09DE10B548}"/>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3E5249A-B853-1470-CD42-0665AC4836C0}"/>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CC267E63-4793-4C5F-4661-57C342E3A54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CE3F929F-12C9-DF4F-77C5-AA560D0306E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3F2D4CAD-090A-AA49-FD0C-736146D66DAB}"/>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B02900CC-31C2-C466-B1F9-3AD6401F411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2122CF0A-D383-0515-8588-054DB43B0692}"/>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F6B3CE3E-A1C7-B23C-FD90-648F718F5644}"/>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7A6650E8-A102-5F96-9D70-405EBFA5298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89814628-27DF-8596-FB23-8E527CD1C67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C3D08552-A648-E41A-2C5C-DF3108AE99A6}"/>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BC3CAB96-9530-9911-A00A-49FE99848FD0}"/>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9F129CA-1553-8D06-6633-2971177A7206}"/>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3A93244B-4FA0-ED38-A01C-9D1D9F260A24}"/>
              </a:ext>
            </a:extLst>
          </p:cNvPr>
          <p:cNvSpPr txBox="1"/>
          <p:nvPr/>
        </p:nvSpPr>
        <p:spPr>
          <a:xfrm>
            <a:off x="1076743" y="808813"/>
            <a:ext cx="6838532" cy="5179175"/>
          </a:xfrm>
          <a:prstGeom prst="rect">
            <a:avLst/>
          </a:prstGeom>
          <a:noFill/>
        </p:spPr>
        <p:txBody>
          <a:bodyPr wrap="square">
            <a:spAutoFit/>
          </a:bodyPr>
          <a:lstStyle/>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挤压的概念和实用计算</a:t>
            </a:r>
          </a:p>
          <a:p>
            <a:pPr indent="266700" algn="l">
              <a:lnSpc>
                <a:spcPts val="4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）挤压的概念与实例</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构件由于与螺栓圆柱面的相互压紧，在接触面上产生较大的压力，致使接触处的局部区域产生塑性变形，如图</a:t>
            </a:r>
            <a:r>
              <a:rPr lang="en-US" altLang="zh-CN" sz="2800" kern="100" dirty="0">
                <a:effectLst/>
                <a:latin typeface="微软雅黑" panose="020B0503020204020204" pitchFamily="34" charset="-122"/>
                <a:ea typeface="微软雅黑" panose="020B0503020204020204" pitchFamily="34" charset="-122"/>
              </a:rPr>
              <a:t>3-42</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所示，这种</a:t>
            </a:r>
            <a:r>
              <a:rPr lang="zh-CN" altLang="zh-CN" sz="2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现象称为挤压</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gn="l">
              <a:lnSpc>
                <a:spcPts val="4000"/>
              </a:lnSpc>
            </a:pP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工程机械上</a:t>
            </a:r>
            <a:r>
              <a:rPr lang="zh-CN" altLang="zh-CN" sz="28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常用的平键</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，经常发生挤压破坏。构件上产生挤压变形的接触面称为挤压面，挤压面上的压力称为挤压力，用</a:t>
            </a: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Fj</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表示。</a:t>
            </a:r>
          </a:p>
        </p:txBody>
      </p:sp>
      <p:pic>
        <p:nvPicPr>
          <p:cNvPr id="23" name="图片 22">
            <a:extLst>
              <a:ext uri="{FF2B5EF4-FFF2-40B4-BE49-F238E27FC236}">
                <a16:creationId xmlns:a16="http://schemas.microsoft.com/office/drawing/2014/main" id="{4A50167C-B235-82D2-0B7B-6F21DDB92617}"/>
              </a:ext>
            </a:extLst>
          </p:cNvPr>
          <p:cNvPicPr>
            <a:picLocks noChangeAspect="1"/>
          </p:cNvPicPr>
          <p:nvPr/>
        </p:nvPicPr>
        <p:blipFill>
          <a:blip r:embed="rId18"/>
          <a:stretch>
            <a:fillRect/>
          </a:stretch>
        </p:blipFill>
        <p:spPr>
          <a:xfrm>
            <a:off x="8877600" y="3242713"/>
            <a:ext cx="2747499" cy="3071687"/>
          </a:xfrm>
          <a:prstGeom prst="rect">
            <a:avLst/>
          </a:prstGeom>
        </p:spPr>
      </p:pic>
      <p:pic>
        <p:nvPicPr>
          <p:cNvPr id="25" name="图片 24">
            <a:extLst>
              <a:ext uri="{FF2B5EF4-FFF2-40B4-BE49-F238E27FC236}">
                <a16:creationId xmlns:a16="http://schemas.microsoft.com/office/drawing/2014/main" id="{F72212A9-44BC-7BFA-2A07-F48CED86B7D9}"/>
              </a:ext>
            </a:extLst>
          </p:cNvPr>
          <p:cNvPicPr>
            <a:picLocks noChangeAspect="1"/>
          </p:cNvPicPr>
          <p:nvPr/>
        </p:nvPicPr>
        <p:blipFill>
          <a:blip r:embed="rId19"/>
          <a:stretch>
            <a:fillRect/>
          </a:stretch>
        </p:blipFill>
        <p:spPr>
          <a:xfrm>
            <a:off x="8430730" y="942637"/>
            <a:ext cx="3146870" cy="2047361"/>
          </a:xfrm>
          <a:prstGeom prst="rect">
            <a:avLst/>
          </a:prstGeom>
        </p:spPr>
      </p:pic>
    </p:spTree>
    <p:extLst>
      <p:ext uri="{BB962C8B-B14F-4D97-AF65-F5344CB8AC3E}">
        <p14:creationId xmlns:p14="http://schemas.microsoft.com/office/powerpoint/2010/main" val="2541436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51FEECC-FA61-57AA-A624-D6A3DBE95A3E}"/>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205D221-F2F1-34B8-ECB5-AAF10D57C06E}"/>
              </a:ext>
            </a:extLst>
          </p:cNvPr>
          <p:cNvSpPr>
            <a:spLocks noGrp="1"/>
          </p:cNvSpPr>
          <p:nvPr>
            <p:ph type="sldNum" sz="quarter" idx="12"/>
          </p:nvPr>
        </p:nvSpPr>
        <p:spPr/>
        <p:txBody>
          <a:bodyPr/>
          <a:lstStyle/>
          <a:p>
            <a:fld id="{49AE70B2-8BF9-45C0-BB95-33D1B9D3A854}" type="slidenum">
              <a:rPr lang="zh-CN" altLang="en-US" smtClean="0"/>
              <a:t>7</a:t>
            </a:fld>
            <a:endParaRPr lang="zh-CN" altLang="en-US"/>
          </a:p>
        </p:txBody>
      </p:sp>
      <p:sp>
        <p:nvSpPr>
          <p:cNvPr id="4" name="矩形 3">
            <a:extLst>
              <a:ext uri="{FF2B5EF4-FFF2-40B4-BE49-F238E27FC236}">
                <a16:creationId xmlns:a16="http://schemas.microsoft.com/office/drawing/2014/main" id="{237BE64E-4CEC-4497-365A-8D2CFAE305B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FAB664E4-C8CA-A487-C7F2-4A9618D7846D}"/>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9169853C-255B-716E-3315-AD9485379B49}"/>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0616DCB6-B501-5395-453F-92B00F2344D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2AD901B9-9680-8794-5F7D-DB7BD07E0CC2}"/>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5580597A-8397-8678-973A-703D218E5A8F}"/>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BCE6B9BC-D5FA-BC30-AD80-1981C5BC96C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9D1FE27F-9493-F359-6E67-1A8675BAE98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FD6FFE91-D6E1-9E04-2049-811DCE36B576}"/>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BCD6A05C-74C3-5648-2D8E-466D8C19075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9624C47-9599-C609-D7A6-E57532BC83F4}"/>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F6EF0C9D-DB8E-26A6-089F-76C539A361B6}"/>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B3E0562A-9017-9465-4349-7D3BE7150F5F}"/>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C33CC59-975B-EBBF-6DFB-8302000B61CD}"/>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61AEAF72-D402-61DB-7395-8957C25006CD}"/>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81C5C460-5D1D-B3CF-B5DA-C86C2056C55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62B4E7E8-D3BD-8D8D-0D92-4718236CDD6A}"/>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496739E3-DD3E-C50F-CB90-537CAE815D8A}"/>
              </a:ext>
            </a:extLst>
          </p:cNvPr>
          <p:cNvSpPr txBox="1"/>
          <p:nvPr/>
        </p:nvSpPr>
        <p:spPr>
          <a:xfrm>
            <a:off x="1037012" y="820840"/>
            <a:ext cx="9766171" cy="4576830"/>
          </a:xfrm>
          <a:prstGeom prst="rect">
            <a:avLst/>
          </a:prstGeom>
          <a:noFill/>
        </p:spPr>
        <p:txBody>
          <a:bodyPr wrap="square">
            <a:spAutoFit/>
          </a:bodyPr>
          <a:lstStyle/>
          <a:p>
            <a:pPr indent="266700" algn="l">
              <a:lnSpc>
                <a:spcPts val="32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）力的概念</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）力的定义</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所谓力是物体间相互的机械作用，这种作用使物体的机械运动状态发生改变或使物体产生变形。</a:t>
            </a:r>
            <a:endPar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）力的三要素</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即力的大小、方向和作用点。</a:t>
            </a:r>
            <a:endPar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）力的单位，在国际单位制</a:t>
            </a:r>
            <a:r>
              <a:rPr lang="en-US" altLang="zh-CN" sz="2400" kern="100" dirty="0">
                <a:effectLst/>
                <a:latin typeface="微软雅黑" panose="020B0503020204020204" pitchFamily="34" charset="-122"/>
                <a:ea typeface="微软雅黑" panose="020B0503020204020204" pitchFamily="34" charset="-122"/>
              </a:rPr>
              <a:t>(SI</a:t>
            </a:r>
            <a:r>
              <a:rPr lang="zh-CN" altLang="zh-CN" sz="2400" kern="100" dirty="0">
                <a:effectLst/>
                <a:latin typeface="微软雅黑" panose="020B0503020204020204" pitchFamily="34" charset="-122"/>
                <a:ea typeface="微软雅黑" panose="020B0503020204020204" pitchFamily="34" charset="-122"/>
              </a:rPr>
              <a:t>制）中，力的单位是牛顿或千牛顿，记做牛（</a:t>
            </a:r>
            <a:r>
              <a:rPr lang="en-US" altLang="zh-CN" sz="2400" kern="100" dirty="0">
                <a:effectLst/>
                <a:latin typeface="微软雅黑" panose="020B0503020204020204" pitchFamily="34" charset="-122"/>
                <a:ea typeface="微软雅黑" panose="020B0503020204020204" pitchFamily="34" charset="-122"/>
              </a:rPr>
              <a:t>N</a:t>
            </a:r>
            <a:r>
              <a:rPr lang="zh-CN" altLang="zh-CN" sz="2400" kern="100" dirty="0">
                <a:effectLst/>
                <a:latin typeface="微软雅黑" panose="020B0503020204020204" pitchFamily="34" charset="-122"/>
                <a:ea typeface="微软雅黑" panose="020B0503020204020204" pitchFamily="34" charset="-122"/>
              </a:rPr>
              <a:t>）或千牛</a:t>
            </a:r>
            <a:r>
              <a:rPr lang="en-US"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kN</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；在工程单位制</a:t>
            </a: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中，力的单位是公斤力</a:t>
            </a:r>
            <a:r>
              <a:rPr lang="en-US"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kgf</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或吨力（</a:t>
            </a:r>
            <a:r>
              <a:rPr lang="en-US" altLang="zh-CN" sz="2400" kern="100" dirty="0" err="1">
                <a:effectLst/>
                <a:latin typeface="微软雅黑" panose="020B0503020204020204" pitchFamily="34" charset="-122"/>
                <a:ea typeface="微软雅黑" panose="020B0503020204020204" pitchFamily="34" charset="-122"/>
              </a:rPr>
              <a:t>tf</a:t>
            </a:r>
            <a:r>
              <a:rPr lang="zh-CN" altLang="zh-CN" sz="2400" kern="100" dirty="0">
                <a:effectLst/>
                <a:latin typeface="微软雅黑" panose="020B0503020204020204" pitchFamily="34" charset="-122"/>
                <a:ea typeface="微软雅黑" panose="020B0503020204020204" pitchFamily="34" charset="-122"/>
              </a:rPr>
              <a:t>），两者的换算关系为 </a:t>
            </a:r>
            <a:r>
              <a:rPr lang="en-US" altLang="zh-CN" sz="2400" kern="100" dirty="0">
                <a:effectLst/>
                <a:latin typeface="微软雅黑" panose="020B0503020204020204" pitchFamily="34" charset="-122"/>
                <a:ea typeface="微软雅黑" panose="020B0503020204020204" pitchFamily="34" charset="-122"/>
              </a:rPr>
              <a:t>1kgƒ=9.8N</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1tƒ=9.8kN=9800N</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ts val="3200"/>
              </a:lnSpc>
            </a:pPr>
            <a:r>
              <a:rPr lang="zh-CN" altLang="zh-CN" sz="2400" kern="100" dirty="0">
                <a:effectLst/>
                <a:latin typeface="微软雅黑" panose="020B0503020204020204" pitchFamily="34" charset="-122"/>
                <a:ea typeface="微软雅黑" panose="020B0503020204020204" pitchFamily="34" charset="-122"/>
              </a:rPr>
              <a:t>我国采用法定计量单位：牛顿</a:t>
            </a:r>
            <a:r>
              <a:rPr lang="en-US" altLang="zh-CN" sz="2400" kern="100" dirty="0">
                <a:effectLst/>
                <a:latin typeface="微软雅黑" panose="020B0503020204020204" pitchFamily="34" charset="-122"/>
                <a:ea typeface="微软雅黑" panose="020B0503020204020204" pitchFamily="34" charset="-122"/>
              </a:rPr>
              <a:t>(N)</a:t>
            </a:r>
            <a:r>
              <a:rPr lang="zh-CN" altLang="zh-CN" sz="2400" kern="100" dirty="0">
                <a:effectLst/>
                <a:latin typeface="微软雅黑" panose="020B0503020204020204" pitchFamily="34" charset="-122"/>
                <a:ea typeface="微软雅黑" panose="020B0503020204020204" pitchFamily="34" charset="-122"/>
              </a:rPr>
              <a:t>或千牛顿</a:t>
            </a:r>
            <a:r>
              <a:rPr lang="en-US"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kN</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lkN</a:t>
            </a:r>
            <a:r>
              <a:rPr lang="en-US" altLang="zh-CN" sz="2400" kern="100" dirty="0">
                <a:effectLst/>
                <a:latin typeface="微软雅黑" panose="020B0503020204020204" pitchFamily="34" charset="-122"/>
                <a:ea typeface="微软雅黑" panose="020B0503020204020204" pitchFamily="34" charset="-122"/>
              </a:rPr>
              <a:t>=10</a:t>
            </a:r>
            <a:r>
              <a:rPr lang="en-US" altLang="zh-CN" sz="2400" kern="100" baseline="30000" dirty="0">
                <a:effectLst/>
                <a:latin typeface="微软雅黑" panose="020B0503020204020204" pitchFamily="34" charset="-122"/>
                <a:ea typeface="微软雅黑" panose="020B0503020204020204" pitchFamily="34" charset="-122"/>
              </a:rPr>
              <a:t>3</a:t>
            </a:r>
            <a:r>
              <a:rPr lang="en-US" altLang="zh-CN" sz="2400" kern="100" dirty="0">
                <a:effectLst/>
                <a:latin typeface="微软雅黑" panose="020B0503020204020204" pitchFamily="34" charset="-122"/>
                <a:ea typeface="微软雅黑" panose="020B0503020204020204" pitchFamily="34" charset="-122"/>
              </a:rPr>
              <a:t>N</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ts val="32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）力系的概念</a:t>
            </a:r>
          </a:p>
          <a:p>
            <a:pPr indent="266700" algn="l">
              <a:lnSpc>
                <a:spcPts val="3200"/>
              </a:lnSpc>
            </a:pPr>
            <a:r>
              <a:rPr lang="zh-CN" altLang="zh-CN" sz="2400" kern="100" dirty="0">
                <a:effectLst/>
                <a:latin typeface="微软雅黑" panose="020B0503020204020204" pitchFamily="34" charset="-122"/>
                <a:ea typeface="微软雅黑" panose="020B0503020204020204" pitchFamily="34" charset="-122"/>
              </a:rPr>
              <a:t>作用在物体上的一群力称为力系。力系依据作用线分布情况的不同分为</a:t>
            </a:r>
            <a:r>
              <a:rPr lang="zh-CN" altLang="zh-CN" sz="2400" kern="100" dirty="0">
                <a:solidFill>
                  <a:srgbClr val="FF0000"/>
                </a:solidFill>
                <a:effectLst/>
                <a:latin typeface="微软雅黑" panose="020B0503020204020204" pitchFamily="34" charset="-122"/>
                <a:ea typeface="微软雅黑" panose="020B0503020204020204" pitchFamily="34" charset="-122"/>
              </a:rPr>
              <a:t>平面力系、空间力系、汇交力系、平行力系、任意力系</a:t>
            </a:r>
            <a:r>
              <a:rPr lang="zh-CN" altLang="zh-CN" sz="2400" kern="100" dirty="0">
                <a:effectLst/>
                <a:latin typeface="微软雅黑" panose="020B0503020204020204" pitchFamily="34" charset="-122"/>
                <a:ea typeface="微软雅黑" panose="020B0503020204020204" pitchFamily="34" charset="-122"/>
              </a:rPr>
              <a:t>。</a:t>
            </a:r>
            <a:endParaRPr lang="zh-CN" altLang="zh-CN" sz="1800" kern="100" dirty="0">
              <a:effectLst/>
              <a:latin typeface="Times New Roman" panose="02020603050405020304" pitchFamily="18" charset="0"/>
              <a:ea typeface="宋体" panose="02010600030101010101" pitchFamily="2" charset="-122"/>
            </a:endParaRPr>
          </a:p>
        </p:txBody>
      </p:sp>
      <p:pic>
        <p:nvPicPr>
          <p:cNvPr id="24" name="图片 23">
            <a:extLst>
              <a:ext uri="{FF2B5EF4-FFF2-40B4-BE49-F238E27FC236}">
                <a16:creationId xmlns:a16="http://schemas.microsoft.com/office/drawing/2014/main" id="{5DC7787D-879C-616C-8B9D-2EEC00E32E9F}"/>
              </a:ext>
            </a:extLst>
          </p:cNvPr>
          <p:cNvPicPr>
            <a:picLocks noChangeAspect="1"/>
          </p:cNvPicPr>
          <p:nvPr/>
        </p:nvPicPr>
        <p:blipFill>
          <a:blip r:embed="rId18"/>
          <a:stretch>
            <a:fillRect/>
          </a:stretch>
        </p:blipFill>
        <p:spPr>
          <a:xfrm>
            <a:off x="9510828" y="4792875"/>
            <a:ext cx="2466975" cy="1838325"/>
          </a:xfrm>
          <a:prstGeom prst="rect">
            <a:avLst/>
          </a:prstGeom>
        </p:spPr>
      </p:pic>
    </p:spTree>
    <p:extLst>
      <p:ext uri="{BB962C8B-B14F-4D97-AF65-F5344CB8AC3E}">
        <p14:creationId xmlns:p14="http://schemas.microsoft.com/office/powerpoint/2010/main" val="307805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10"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6309900-E2AE-817F-61E5-53D7D9F47BC5}"/>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FE8244E-69E6-43D7-80E3-C1FEE802DB6C}"/>
              </a:ext>
            </a:extLst>
          </p:cNvPr>
          <p:cNvSpPr>
            <a:spLocks noGrp="1"/>
          </p:cNvSpPr>
          <p:nvPr>
            <p:ph type="sldNum" sz="quarter" idx="12"/>
          </p:nvPr>
        </p:nvSpPr>
        <p:spPr/>
        <p:txBody>
          <a:bodyPr/>
          <a:lstStyle/>
          <a:p>
            <a:fld id="{49AE70B2-8BF9-45C0-BB95-33D1B9D3A854}" type="slidenum">
              <a:rPr lang="zh-CN" altLang="en-US" smtClean="0"/>
              <a:t>70</a:t>
            </a:fld>
            <a:endParaRPr lang="zh-CN" altLang="en-US"/>
          </a:p>
        </p:txBody>
      </p:sp>
      <p:sp>
        <p:nvSpPr>
          <p:cNvPr id="4" name="矩形 3">
            <a:extLst>
              <a:ext uri="{FF2B5EF4-FFF2-40B4-BE49-F238E27FC236}">
                <a16:creationId xmlns:a16="http://schemas.microsoft.com/office/drawing/2014/main" id="{52C0C572-21A8-92D8-515F-8531BF5C552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5B114455-9199-7A2F-A8D3-2C1AEF2F965C}"/>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2DC61E23-EA9D-694F-351C-058C590CEF67}"/>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39BF3563-FA9F-1863-1620-E61852A24F03}"/>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2C779F03-6B41-4042-3780-2DB14E2CFD2E}"/>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FE2D98C7-C7F1-4340-9D55-208F5ADAD19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A96A751B-2493-369D-FC55-6861D3A512F3}"/>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9F33AB41-940B-BF01-777D-F0BD064E061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ADEF4D3E-0860-5F67-0C5E-A4C6033A5B60}"/>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78E9675E-491C-1430-AC44-7C2D3F9A0FB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C86F698B-3B40-757A-4E46-1BEB3091443E}"/>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EBBB7317-BFB3-6A8F-A2CA-4FBB1AAB14EB}"/>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35AF154-266B-D004-2C69-ACF57346663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B4385AD0-5AB0-B5D9-0016-FFCA1C10588D}"/>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C038E0C-6634-33E7-177C-BF0B9D55CF67}"/>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D35BFE3E-121B-C380-3654-E1D96D6E538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770DCDA8-81AE-4317-096A-532866A56B98}"/>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508B69A1-A16D-97A3-259A-79E7A8620327}"/>
              </a:ext>
            </a:extLst>
          </p:cNvPr>
          <p:cNvSpPr txBox="1"/>
          <p:nvPr/>
        </p:nvSpPr>
        <p:spPr>
          <a:xfrm>
            <a:off x="1417560" y="627709"/>
            <a:ext cx="10080791" cy="3345916"/>
          </a:xfrm>
          <a:prstGeom prst="rect">
            <a:avLst/>
          </a:prstGeom>
          <a:noFill/>
        </p:spPr>
        <p:txBody>
          <a:bodyPr wrap="square">
            <a:spAutoFit/>
          </a:bodyPr>
          <a:lstStyle/>
          <a:p>
            <a:pPr indent="266700" algn="l">
              <a:lnSpc>
                <a:spcPts val="32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）挤压的实用计算</a:t>
            </a:r>
          </a:p>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由挤压而引起的应力称为挤压应力，用</a:t>
            </a:r>
            <a:r>
              <a:rPr lang="en-US" altLang="zh-CN" sz="2400" kern="100" dirty="0" err="1">
                <a:effectLst/>
                <a:latin typeface="微软雅黑" panose="020B0503020204020204" pitchFamily="34" charset="-122"/>
                <a:ea typeface="微软雅黑" panose="020B0503020204020204" pitchFamily="34" charset="-122"/>
              </a:rPr>
              <a:t>σ</a:t>
            </a:r>
            <a:r>
              <a:rPr lang="en-US" altLang="zh-CN" sz="2400" kern="100" baseline="-25000" dirty="0" err="1">
                <a:effectLst/>
                <a:latin typeface="微软雅黑" panose="020B0503020204020204" pitchFamily="34" charset="-122"/>
                <a:ea typeface="微软雅黑" panose="020B0503020204020204" pitchFamily="34" charset="-122"/>
              </a:rPr>
              <a:t>j</a:t>
            </a:r>
            <a:r>
              <a:rPr lang="zh-CN" altLang="zh-CN" sz="2400" kern="100" dirty="0">
                <a:effectLst/>
                <a:latin typeface="微软雅黑" panose="020B0503020204020204" pitchFamily="34" charset="-122"/>
                <a:ea typeface="微软雅黑" panose="020B0503020204020204" pitchFamily="34" charset="-122"/>
              </a:rPr>
              <a:t>表示。</a:t>
            </a: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如果以</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j</a:t>
            </a:r>
            <a:r>
              <a:rPr lang="zh-CN" altLang="zh-CN" sz="2400" kern="100" dirty="0">
                <a:effectLst/>
                <a:latin typeface="微软雅黑" panose="020B0503020204020204" pitchFamily="34" charset="-122"/>
                <a:ea typeface="微软雅黑" panose="020B0503020204020204" pitchFamily="34" charset="-122"/>
              </a:rPr>
              <a:t>表示挤压面上的作用力，</a:t>
            </a:r>
            <a:r>
              <a:rPr lang="en-US" altLang="zh-CN" sz="2400" kern="100" dirty="0" err="1">
                <a:effectLst/>
                <a:latin typeface="微软雅黑" panose="020B0503020204020204" pitchFamily="34" charset="-122"/>
                <a:ea typeface="微软雅黑" panose="020B0503020204020204" pitchFamily="34" charset="-122"/>
              </a:rPr>
              <a:t>A</a:t>
            </a:r>
            <a:r>
              <a:rPr lang="en-US" altLang="zh-CN" sz="2400" kern="100" baseline="-25000" dirty="0" err="1">
                <a:effectLst/>
                <a:latin typeface="微软雅黑" panose="020B0503020204020204" pitchFamily="34" charset="-122"/>
                <a:ea typeface="微软雅黑" panose="020B0503020204020204" pitchFamily="34" charset="-122"/>
              </a:rPr>
              <a:t>j</a:t>
            </a:r>
            <a:r>
              <a:rPr lang="zh-CN" altLang="zh-CN" sz="2400" kern="100" dirty="0">
                <a:effectLst/>
                <a:latin typeface="微软雅黑" panose="020B0503020204020204" pitchFamily="34" charset="-122"/>
                <a:ea typeface="微软雅黑" panose="020B0503020204020204" pitchFamily="34" charset="-122"/>
              </a:rPr>
              <a:t>表示挤压面面积，则</a:t>
            </a:r>
            <a:r>
              <a:rPr lang="en-US" altLang="zh-CN" sz="2400" kern="100" dirty="0">
                <a:effectLst/>
                <a:latin typeface="微软雅黑" panose="020B0503020204020204" pitchFamily="34" charset="-122"/>
                <a:ea typeface="微软雅黑" panose="020B0503020204020204" pitchFamily="34" charset="-122"/>
              </a:rPr>
              <a:t>  </a:t>
            </a:r>
            <a:r>
              <a:rPr lang="en-US" altLang="zh-CN" sz="2400" kern="100" dirty="0" err="1">
                <a:effectLst/>
                <a:latin typeface="微软雅黑" panose="020B0503020204020204" pitchFamily="34" charset="-122"/>
                <a:ea typeface="微软雅黑" panose="020B0503020204020204" pitchFamily="34" charset="-122"/>
              </a:rPr>
              <a:t>σ</a:t>
            </a:r>
            <a:r>
              <a:rPr lang="en-US" altLang="zh-CN" sz="2400" kern="100" baseline="-25000" dirty="0" err="1">
                <a:effectLst/>
                <a:latin typeface="微软雅黑" panose="020B0503020204020204" pitchFamily="34" charset="-122"/>
                <a:ea typeface="微软雅黑" panose="020B0503020204020204" pitchFamily="34" charset="-122"/>
              </a:rPr>
              <a:t>j</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j</a:t>
            </a:r>
            <a:r>
              <a:rPr lang="en-US"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A</a:t>
            </a:r>
            <a:r>
              <a:rPr lang="en-US" altLang="zh-CN" sz="2400" kern="100" baseline="-25000" dirty="0" err="1">
                <a:effectLst/>
                <a:latin typeface="微软雅黑" panose="020B0503020204020204" pitchFamily="34" charset="-122"/>
                <a:ea typeface="微软雅黑" panose="020B0503020204020204" pitchFamily="34" charset="-122"/>
              </a:rPr>
              <a:t>j</a:t>
            </a:r>
            <a:r>
              <a:rPr lang="en-US" altLang="zh-CN" sz="2400" kern="100" baseline="-25000" dirty="0">
                <a:effectLst/>
                <a:latin typeface="微软雅黑" panose="020B0503020204020204" pitchFamily="34" charset="-122"/>
                <a:ea typeface="微软雅黑" panose="020B0503020204020204" pitchFamily="34" charset="-122"/>
              </a:rPr>
              <a:t>             </a:t>
            </a:r>
          </a:p>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于是，建立挤压强度条件为</a:t>
            </a:r>
            <a:r>
              <a:rPr lang="en-US" altLang="zh-CN" sz="2400" kern="100" dirty="0">
                <a:effectLst/>
                <a:latin typeface="微软雅黑" panose="020B0503020204020204" pitchFamily="34" charset="-122"/>
                <a:ea typeface="微软雅黑" panose="020B0503020204020204" pitchFamily="34" charset="-122"/>
              </a:rPr>
              <a:t>   </a:t>
            </a:r>
            <a:r>
              <a:rPr lang="en-US" altLang="zh-CN" sz="2400" kern="100" dirty="0" err="1">
                <a:effectLst/>
                <a:latin typeface="微软雅黑" panose="020B0503020204020204" pitchFamily="34" charset="-122"/>
                <a:ea typeface="微软雅黑" panose="020B0503020204020204" pitchFamily="34" charset="-122"/>
              </a:rPr>
              <a:t>σ</a:t>
            </a:r>
            <a:r>
              <a:rPr lang="en-US" altLang="zh-CN" sz="2400" kern="100" baseline="-25000" dirty="0" err="1">
                <a:effectLst/>
                <a:latin typeface="微软雅黑" panose="020B0503020204020204" pitchFamily="34" charset="-122"/>
                <a:ea typeface="微软雅黑" panose="020B0503020204020204" pitchFamily="34" charset="-122"/>
              </a:rPr>
              <a:t>j</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j</a:t>
            </a:r>
            <a:r>
              <a:rPr lang="en-US"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A</a:t>
            </a:r>
            <a:r>
              <a:rPr lang="en-US" altLang="zh-CN" sz="2400" kern="100" baseline="-25000" dirty="0" err="1">
                <a:effectLst/>
                <a:latin typeface="微软雅黑" panose="020B0503020204020204" pitchFamily="34" charset="-122"/>
                <a:ea typeface="微软雅黑" panose="020B0503020204020204" pitchFamily="34" charset="-122"/>
              </a:rPr>
              <a:t>j</a:t>
            </a:r>
            <a:r>
              <a:rPr lang="en-US"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σ</a:t>
            </a:r>
            <a:r>
              <a:rPr lang="en-US" altLang="zh-CN" sz="2400" kern="100" baseline="-25000" dirty="0" err="1">
                <a:effectLst/>
                <a:latin typeface="微软雅黑" panose="020B0503020204020204" pitchFamily="34" charset="-122"/>
                <a:ea typeface="微软雅黑" panose="020B0503020204020204" pitchFamily="34" charset="-122"/>
              </a:rPr>
              <a:t>j</a:t>
            </a:r>
            <a:r>
              <a:rPr lang="en-US" altLang="zh-CN" sz="2400" kern="100" dirty="0">
                <a:effectLst/>
                <a:latin typeface="微软雅黑" panose="020B0503020204020204" pitchFamily="34" charset="-122"/>
                <a:ea typeface="微软雅黑" panose="020B0503020204020204" pitchFamily="34" charset="-122"/>
              </a:rPr>
              <a:t>]       </a:t>
            </a:r>
          </a:p>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式中，</a:t>
            </a:r>
            <a:r>
              <a:rPr lang="en-US"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σ</a:t>
            </a:r>
            <a:r>
              <a:rPr lang="en-US" altLang="zh-CN" sz="2400" kern="100" baseline="-25000" dirty="0" err="1">
                <a:effectLst/>
                <a:latin typeface="微软雅黑" panose="020B0503020204020204" pitchFamily="34" charset="-122"/>
                <a:ea typeface="微软雅黑" panose="020B0503020204020204" pitchFamily="34" charset="-122"/>
              </a:rPr>
              <a:t>j</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为材料的许用挤压应力，其数值由试验确定，可从有关设计手册中查到，一般可取：塑性材料</a:t>
            </a:r>
            <a:r>
              <a:rPr lang="en-US"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σ</a:t>
            </a:r>
            <a:r>
              <a:rPr lang="en-US" altLang="zh-CN" sz="2400" kern="100" baseline="-25000" dirty="0" err="1">
                <a:effectLst/>
                <a:latin typeface="微软雅黑" panose="020B0503020204020204" pitchFamily="34" charset="-122"/>
                <a:ea typeface="微软雅黑" panose="020B0503020204020204" pitchFamily="34" charset="-122"/>
              </a:rPr>
              <a:t>j</a:t>
            </a:r>
            <a:r>
              <a:rPr lang="en-US" altLang="zh-CN" sz="2400" kern="100" dirty="0">
                <a:effectLst/>
                <a:latin typeface="微软雅黑" panose="020B0503020204020204" pitchFamily="34" charset="-122"/>
                <a:ea typeface="微软雅黑" panose="020B0503020204020204" pitchFamily="34" charset="-122"/>
              </a:rPr>
              <a:t>]=(1.5~2.5)[σ]</a:t>
            </a:r>
            <a:r>
              <a:rPr lang="zh-CN" altLang="zh-CN" sz="2400" kern="100" dirty="0">
                <a:effectLst/>
                <a:latin typeface="微软雅黑" panose="020B0503020204020204" pitchFamily="34" charset="-122"/>
                <a:ea typeface="微软雅黑" panose="020B0503020204020204" pitchFamily="34" charset="-122"/>
              </a:rPr>
              <a:t>，脆性材料：</a:t>
            </a:r>
            <a:r>
              <a:rPr lang="en-US"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σ</a:t>
            </a:r>
            <a:r>
              <a:rPr lang="en-US" altLang="zh-CN" sz="2400" kern="100" baseline="-25000" dirty="0" err="1">
                <a:effectLst/>
                <a:latin typeface="微软雅黑" panose="020B0503020204020204" pitchFamily="34" charset="-122"/>
                <a:ea typeface="微软雅黑" panose="020B0503020204020204" pitchFamily="34" charset="-122"/>
              </a:rPr>
              <a:t>j</a:t>
            </a:r>
            <a:r>
              <a:rPr lang="en-US" altLang="zh-CN" sz="2400" kern="100" dirty="0">
                <a:effectLst/>
                <a:latin typeface="微软雅黑" panose="020B0503020204020204" pitchFamily="34" charset="-122"/>
                <a:ea typeface="微软雅黑" panose="020B0503020204020204" pitchFamily="34" charset="-122"/>
              </a:rPr>
              <a:t>]=(0.9~1.5)[σ]</a:t>
            </a:r>
            <a:r>
              <a:rPr lang="zh-CN" altLang="zh-CN" sz="2400" kern="100" dirty="0">
                <a:effectLst/>
                <a:latin typeface="微软雅黑" panose="020B0503020204020204" pitchFamily="34" charset="-122"/>
                <a:ea typeface="微软雅黑" panose="020B0503020204020204" pitchFamily="34" charset="-122"/>
              </a:rPr>
              <a:t>，式中，</a:t>
            </a:r>
            <a:r>
              <a:rPr lang="en-US"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σ</a:t>
            </a:r>
            <a:r>
              <a:rPr lang="en-US" altLang="zh-CN" sz="2400" kern="100" baseline="-25000" dirty="0" err="1">
                <a:effectLst/>
                <a:latin typeface="微软雅黑" panose="020B0503020204020204" pitchFamily="34" charset="-122"/>
                <a:ea typeface="微软雅黑" panose="020B0503020204020204" pitchFamily="34" charset="-122"/>
              </a:rPr>
              <a:t>j</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为材料的拉伸许用应力。</a:t>
            </a:r>
            <a:r>
              <a:rPr lang="zh-CN" altLang="zh-CN" sz="2400" kern="100" dirty="0">
                <a:latin typeface="微软雅黑" panose="020B0503020204020204" pitchFamily="34" charset="-122"/>
                <a:ea typeface="微软雅黑" panose="020B0503020204020204" pitchFamily="34" charset="-122"/>
              </a:rPr>
              <a:t>关于挤压面面积</a:t>
            </a:r>
            <a:r>
              <a:rPr lang="en-US" altLang="zh-CN" sz="2400" kern="100" dirty="0" err="1">
                <a:latin typeface="微软雅黑" panose="020B0503020204020204" pitchFamily="34" charset="-122"/>
                <a:ea typeface="微软雅黑" panose="020B0503020204020204" pitchFamily="34" charset="-122"/>
              </a:rPr>
              <a:t>Aj</a:t>
            </a:r>
            <a:r>
              <a:rPr lang="zh-CN" altLang="zh-CN" sz="2400" kern="100" dirty="0">
                <a:latin typeface="微软雅黑" panose="020B0503020204020204" pitchFamily="34" charset="-122"/>
                <a:ea typeface="微软雅黑" panose="020B0503020204020204" pitchFamily="34" charset="-122"/>
              </a:rPr>
              <a:t>的计算，要根据接触面的具体情况而定。</a:t>
            </a:r>
          </a:p>
        </p:txBody>
      </p:sp>
      <p:pic>
        <p:nvPicPr>
          <p:cNvPr id="23" name="图片 22">
            <a:extLst>
              <a:ext uri="{FF2B5EF4-FFF2-40B4-BE49-F238E27FC236}">
                <a16:creationId xmlns:a16="http://schemas.microsoft.com/office/drawing/2014/main" id="{FFAB0616-D68A-837A-8D1E-611B62B4CC67}"/>
              </a:ext>
            </a:extLst>
          </p:cNvPr>
          <p:cNvPicPr>
            <a:picLocks noChangeAspect="1"/>
          </p:cNvPicPr>
          <p:nvPr/>
        </p:nvPicPr>
        <p:blipFill>
          <a:blip r:embed="rId18"/>
          <a:stretch>
            <a:fillRect/>
          </a:stretch>
        </p:blipFill>
        <p:spPr>
          <a:xfrm>
            <a:off x="2512530" y="4005648"/>
            <a:ext cx="7710334" cy="2691970"/>
          </a:xfrm>
          <a:prstGeom prst="rect">
            <a:avLst/>
          </a:prstGeom>
        </p:spPr>
      </p:pic>
    </p:spTree>
    <p:extLst>
      <p:ext uri="{BB962C8B-B14F-4D97-AF65-F5344CB8AC3E}">
        <p14:creationId xmlns:p14="http://schemas.microsoft.com/office/powerpoint/2010/main" val="801257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AE07565-3DD1-176E-983F-FE60C58A365E}"/>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1F46AC24-4B81-C592-FC5D-9E85EBD493E5}"/>
              </a:ext>
            </a:extLst>
          </p:cNvPr>
          <p:cNvSpPr>
            <a:spLocks noGrp="1"/>
          </p:cNvSpPr>
          <p:nvPr>
            <p:ph type="sldNum" sz="quarter" idx="12"/>
          </p:nvPr>
        </p:nvSpPr>
        <p:spPr/>
        <p:txBody>
          <a:bodyPr/>
          <a:lstStyle/>
          <a:p>
            <a:fld id="{49AE70B2-8BF9-45C0-BB95-33D1B9D3A854}" type="slidenum">
              <a:rPr lang="zh-CN" altLang="en-US" smtClean="0"/>
              <a:t>71</a:t>
            </a:fld>
            <a:endParaRPr lang="zh-CN" altLang="en-US"/>
          </a:p>
        </p:txBody>
      </p:sp>
      <p:sp>
        <p:nvSpPr>
          <p:cNvPr id="4" name="矩形 3">
            <a:extLst>
              <a:ext uri="{FF2B5EF4-FFF2-40B4-BE49-F238E27FC236}">
                <a16:creationId xmlns:a16="http://schemas.microsoft.com/office/drawing/2014/main" id="{1A7A178E-6E59-CF5A-32DF-DD811236A6A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56B959E5-52D8-0324-DA79-68F1D0CF1F8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BFA040EF-D7E0-E035-D1E6-1EA2C573233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430A03D4-8166-240B-E67A-3D569CA4BF44}"/>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2189A2D5-AA38-D786-3D52-4A760AEDD603}"/>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D5E7299C-4E0E-74AD-FF39-9A7A9D180C2B}"/>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3687ABBF-0B8F-CD53-0B74-663D8DC8B3B6}"/>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C416B504-F3C0-0C5D-6896-B1822AA4B52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E53E1E85-8E63-8B3A-42A6-DB494EC2B2C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3E883266-F95B-35AA-87C1-3A9C9ACA98DB}"/>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11A933D-EF33-0C10-5B11-F17F5F66271C}"/>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AFD1404A-3D0D-CA3D-C430-0017A4958651}"/>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8D9A8B6A-A61D-7600-37C5-DCB923EE7C46}"/>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498895BC-3233-7C34-CB75-164DA71ABC5A}"/>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39F9BA8D-DEF1-149E-C068-F6B1F045D3C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6AED5055-24DB-D38E-5B54-9AF1D5418E7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078EE868-0897-189A-6259-2F1F02D0866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ADBEB984-CFA7-EBB5-464A-4F08162E037B}"/>
              </a:ext>
            </a:extLst>
          </p:cNvPr>
          <p:cNvSpPr txBox="1"/>
          <p:nvPr/>
        </p:nvSpPr>
        <p:spPr>
          <a:xfrm>
            <a:off x="1733550" y="881589"/>
            <a:ext cx="6010275" cy="5186869"/>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例</a:t>
            </a:r>
            <a:r>
              <a:rPr lang="en-US" altLang="zh-CN" sz="2800" kern="100" dirty="0">
                <a:effectLst/>
                <a:latin typeface="微软雅黑" panose="020B0503020204020204" pitchFamily="34" charset="-122"/>
                <a:ea typeface="微软雅黑" panose="020B0503020204020204" pitchFamily="34" charset="-122"/>
              </a:rPr>
              <a:t>3-12 </a:t>
            </a:r>
            <a:r>
              <a:rPr lang="zh-CN" altLang="zh-CN" sz="2800" kern="100" dirty="0">
                <a:effectLst/>
                <a:latin typeface="微软雅黑" panose="020B0503020204020204" pitchFamily="34" charset="-122"/>
                <a:ea typeface="微软雅黑" panose="020B0503020204020204" pitchFamily="34" charset="-122"/>
              </a:rPr>
              <a:t>铸铁带轮用平键与轴联结，如图</a:t>
            </a:r>
            <a:r>
              <a:rPr lang="en-US" altLang="zh-CN" sz="2800" kern="100" dirty="0">
                <a:effectLst/>
                <a:latin typeface="微软雅黑" panose="020B0503020204020204" pitchFamily="34" charset="-122"/>
                <a:ea typeface="微软雅黑" panose="020B0503020204020204" pitchFamily="34" charset="-122"/>
              </a:rPr>
              <a:t>3-44(a)</a:t>
            </a:r>
            <a:r>
              <a:rPr lang="zh-CN" altLang="zh-CN" sz="2800" kern="100" dirty="0">
                <a:effectLst/>
                <a:latin typeface="微软雅黑" panose="020B0503020204020204" pitchFamily="34" charset="-122"/>
                <a:ea typeface="微软雅黑" panose="020B0503020204020204" pitchFamily="34" charset="-122"/>
              </a:rPr>
              <a:t>所示。传递的力偶矩</a:t>
            </a:r>
            <a:r>
              <a:rPr lang="en-US" altLang="zh-CN" sz="2800" kern="100" dirty="0">
                <a:effectLst/>
                <a:latin typeface="微软雅黑" panose="020B0503020204020204" pitchFamily="34" charset="-122"/>
                <a:ea typeface="微软雅黑" panose="020B0503020204020204" pitchFamily="34" charset="-122"/>
              </a:rPr>
              <a:t>T=350N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，轴的直径</a:t>
            </a:r>
            <a:r>
              <a:rPr lang="en-US" altLang="zh-CN" sz="2800" kern="100" dirty="0">
                <a:effectLst/>
                <a:latin typeface="微软雅黑" panose="020B0503020204020204" pitchFamily="34" charset="-122"/>
                <a:ea typeface="微软雅黑" panose="020B0503020204020204" pitchFamily="34" charset="-122"/>
              </a:rPr>
              <a:t>d=40mm</a:t>
            </a:r>
            <a:r>
              <a:rPr lang="zh-CN" altLang="zh-CN" sz="2800" kern="100" dirty="0">
                <a:effectLst/>
                <a:latin typeface="微软雅黑" panose="020B0503020204020204" pitchFamily="34" charset="-122"/>
                <a:ea typeface="微软雅黑" panose="020B0503020204020204" pitchFamily="34" charset="-122"/>
              </a:rPr>
              <a:t>，平键尺寸</a:t>
            </a:r>
            <a:r>
              <a:rPr lang="en-US" altLang="zh-CN" sz="2800" kern="100" dirty="0" err="1">
                <a:effectLst/>
                <a:latin typeface="微软雅黑" panose="020B0503020204020204" pitchFamily="34" charset="-122"/>
                <a:ea typeface="微软雅黑" panose="020B0503020204020204" pitchFamily="34" charset="-122"/>
              </a:rPr>
              <a:t>bxh</a:t>
            </a:r>
            <a:r>
              <a:rPr lang="en-US" altLang="zh-CN" sz="2800" kern="100" dirty="0">
                <a:effectLst/>
                <a:latin typeface="微软雅黑" panose="020B0503020204020204" pitchFamily="34" charset="-122"/>
                <a:ea typeface="微软雅黑" panose="020B0503020204020204" pitchFamily="34" charset="-122"/>
              </a:rPr>
              <a:t>=l2x8mm</a:t>
            </a:r>
            <a:r>
              <a:rPr lang="en-US" altLang="zh-CN" sz="2800" kern="100" baseline="300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，初步确定键长</a:t>
            </a:r>
            <a:r>
              <a:rPr lang="en-US" altLang="zh-CN" sz="2800" i="1" kern="100" dirty="0">
                <a:effectLst/>
                <a:latin typeface="微软雅黑" panose="020B0503020204020204" pitchFamily="34" charset="-122"/>
                <a:ea typeface="微软雅黑" panose="020B0503020204020204" pitchFamily="34" charset="-122"/>
              </a:rPr>
              <a:t>l</a:t>
            </a:r>
            <a:r>
              <a:rPr lang="en-US" altLang="zh-CN" sz="2800" kern="100" dirty="0">
                <a:effectLst/>
                <a:latin typeface="微软雅黑" panose="020B0503020204020204" pitchFamily="34" charset="-122"/>
                <a:ea typeface="微软雅黑" panose="020B0503020204020204" pitchFamily="34" charset="-122"/>
              </a:rPr>
              <a:t>=35mm</a:t>
            </a:r>
            <a:r>
              <a:rPr lang="zh-CN" altLang="zh-CN" sz="2800" kern="100" dirty="0">
                <a:effectLst/>
                <a:latin typeface="微软雅黑" panose="020B0503020204020204" pitchFamily="34" charset="-122"/>
                <a:ea typeface="微软雅黑" panose="020B0503020204020204" pitchFamily="34" charset="-122"/>
              </a:rPr>
              <a:t>，键的材料为</a:t>
            </a:r>
            <a:r>
              <a:rPr lang="en-US" altLang="zh-CN" sz="2800" kern="100" dirty="0">
                <a:effectLst/>
                <a:latin typeface="微软雅黑" panose="020B0503020204020204" pitchFamily="34" charset="-122"/>
                <a:ea typeface="微软雅黑" panose="020B0503020204020204" pitchFamily="34" charset="-122"/>
              </a:rPr>
              <a:t>45</a:t>
            </a:r>
            <a:r>
              <a:rPr lang="zh-CN" altLang="zh-CN" sz="2800" kern="100" dirty="0">
                <a:effectLst/>
                <a:latin typeface="微软雅黑" panose="020B0503020204020204" pitchFamily="34" charset="-122"/>
                <a:ea typeface="微软雅黑" panose="020B0503020204020204" pitchFamily="34" charset="-122"/>
              </a:rPr>
              <a:t>钢，许用切应力</a:t>
            </a:r>
            <a:r>
              <a:rPr lang="en-US" altLang="zh-CN" sz="2800" kern="100" dirty="0">
                <a:effectLst/>
                <a:latin typeface="微软雅黑" panose="020B0503020204020204" pitchFamily="34" charset="-122"/>
                <a:ea typeface="微软雅黑" panose="020B0503020204020204" pitchFamily="34" charset="-122"/>
              </a:rPr>
              <a:t>[τ]=60MPa</a:t>
            </a:r>
            <a:r>
              <a:rPr lang="zh-CN" altLang="zh-CN" sz="2800" kern="100" dirty="0">
                <a:effectLst/>
                <a:latin typeface="微软雅黑" panose="020B0503020204020204" pitchFamily="34" charset="-122"/>
                <a:ea typeface="微软雅黑" panose="020B0503020204020204" pitchFamily="34" charset="-122"/>
              </a:rPr>
              <a:t>，许用挤压应力</a:t>
            </a:r>
            <a:r>
              <a:rPr lang="en-US" altLang="zh-CN" sz="2800" kern="100" dirty="0">
                <a:effectLst/>
                <a:latin typeface="微软雅黑" panose="020B0503020204020204" pitchFamily="34" charset="-122"/>
                <a:ea typeface="微软雅黑" panose="020B0503020204020204" pitchFamily="34" charset="-122"/>
              </a:rPr>
              <a:t>[</a:t>
            </a:r>
            <a:r>
              <a:rPr lang="en-US" altLang="zh-CN" sz="2800" kern="100" dirty="0" err="1">
                <a:effectLst/>
                <a:latin typeface="微软雅黑" panose="020B0503020204020204" pitchFamily="34" charset="-122"/>
                <a:ea typeface="微软雅黑" panose="020B0503020204020204" pitchFamily="34" charset="-122"/>
              </a:rPr>
              <a:t>σ</a:t>
            </a:r>
            <a:r>
              <a:rPr lang="en-US" altLang="zh-CN" sz="2800" kern="100" baseline="-25000" dirty="0" err="1">
                <a:effectLst/>
                <a:latin typeface="微软雅黑" panose="020B0503020204020204" pitchFamily="34" charset="-122"/>
                <a:ea typeface="微软雅黑" panose="020B0503020204020204" pitchFamily="34" charset="-122"/>
              </a:rPr>
              <a:t>j</a:t>
            </a:r>
            <a:r>
              <a:rPr lang="en-US" altLang="zh-CN" sz="2800" kern="100" dirty="0">
                <a:effectLst/>
                <a:latin typeface="微软雅黑" panose="020B0503020204020204" pitchFamily="34" charset="-122"/>
                <a:ea typeface="微软雅黑" panose="020B0503020204020204" pitchFamily="34" charset="-122"/>
              </a:rPr>
              <a:t>]=100MPa</a:t>
            </a:r>
            <a:r>
              <a:rPr lang="zh-CN" altLang="zh-CN" sz="2800" kern="100" dirty="0">
                <a:effectLst/>
                <a:latin typeface="微软雅黑" panose="020B0503020204020204" pitchFamily="34" charset="-122"/>
                <a:ea typeface="微软雅黑" panose="020B0503020204020204" pitchFamily="34" charset="-122"/>
              </a:rPr>
              <a:t>，铸铁的许用挤压应力</a:t>
            </a:r>
            <a:r>
              <a:rPr lang="en-US" altLang="zh-CN" sz="2800" kern="100" dirty="0">
                <a:effectLst/>
                <a:latin typeface="微软雅黑" panose="020B0503020204020204" pitchFamily="34" charset="-122"/>
                <a:ea typeface="微软雅黑" panose="020B0503020204020204" pitchFamily="34" charset="-122"/>
              </a:rPr>
              <a:t>[</a:t>
            </a:r>
            <a:r>
              <a:rPr lang="en-US" altLang="zh-CN" sz="2800" kern="100" dirty="0" err="1">
                <a:effectLst/>
                <a:latin typeface="微软雅黑" panose="020B0503020204020204" pitchFamily="34" charset="-122"/>
                <a:ea typeface="微软雅黑" panose="020B0503020204020204" pitchFamily="34" charset="-122"/>
              </a:rPr>
              <a:t>σ</a:t>
            </a:r>
            <a:r>
              <a:rPr lang="en-US" altLang="zh-CN" sz="2800" kern="100" baseline="-25000" dirty="0" err="1">
                <a:effectLst/>
                <a:latin typeface="微软雅黑" panose="020B0503020204020204" pitchFamily="34" charset="-122"/>
                <a:ea typeface="微软雅黑" panose="020B0503020204020204" pitchFamily="34" charset="-122"/>
              </a:rPr>
              <a:t>j</a:t>
            </a:r>
            <a:r>
              <a:rPr lang="en-US" altLang="zh-CN" sz="2800" kern="100" dirty="0">
                <a:effectLst/>
                <a:latin typeface="微软雅黑" panose="020B0503020204020204" pitchFamily="34" charset="-122"/>
                <a:ea typeface="微软雅黑" panose="020B0503020204020204" pitchFamily="34" charset="-122"/>
              </a:rPr>
              <a:t>]=80MPa</a:t>
            </a:r>
            <a:r>
              <a:rPr lang="zh-CN" altLang="zh-CN" sz="2800" kern="100" dirty="0">
                <a:effectLst/>
                <a:latin typeface="微软雅黑" panose="020B0503020204020204" pitchFamily="34" charset="-122"/>
                <a:ea typeface="微软雅黑" panose="020B0503020204020204" pitchFamily="34" charset="-122"/>
              </a:rPr>
              <a:t>，试校核键联结的强度。</a:t>
            </a:r>
          </a:p>
        </p:txBody>
      </p:sp>
      <p:pic>
        <p:nvPicPr>
          <p:cNvPr id="24" name="图片 23">
            <a:extLst>
              <a:ext uri="{FF2B5EF4-FFF2-40B4-BE49-F238E27FC236}">
                <a16:creationId xmlns:a16="http://schemas.microsoft.com/office/drawing/2014/main" id="{FFB53A01-CD6E-FC6A-BF31-54C0464A95E1}"/>
              </a:ext>
            </a:extLst>
          </p:cNvPr>
          <p:cNvPicPr>
            <a:picLocks noChangeAspect="1"/>
          </p:cNvPicPr>
          <p:nvPr/>
        </p:nvPicPr>
        <p:blipFill>
          <a:blip r:embed="rId18"/>
          <a:stretch>
            <a:fillRect/>
          </a:stretch>
        </p:blipFill>
        <p:spPr>
          <a:xfrm>
            <a:off x="7936455" y="1914524"/>
            <a:ext cx="3418289" cy="3536161"/>
          </a:xfrm>
          <a:prstGeom prst="rect">
            <a:avLst/>
          </a:prstGeom>
        </p:spPr>
      </p:pic>
    </p:spTree>
    <p:extLst>
      <p:ext uri="{BB962C8B-B14F-4D97-AF65-F5344CB8AC3E}">
        <p14:creationId xmlns:p14="http://schemas.microsoft.com/office/powerpoint/2010/main" val="527982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F6998B8-214D-3EDF-05A1-D49171E2B115}"/>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B1E1AD7-9D98-56BA-D186-75F09A4DF626}"/>
              </a:ext>
            </a:extLst>
          </p:cNvPr>
          <p:cNvSpPr>
            <a:spLocks noGrp="1"/>
          </p:cNvSpPr>
          <p:nvPr>
            <p:ph type="sldNum" sz="quarter" idx="12"/>
          </p:nvPr>
        </p:nvSpPr>
        <p:spPr/>
        <p:txBody>
          <a:bodyPr/>
          <a:lstStyle/>
          <a:p>
            <a:fld id="{49AE70B2-8BF9-45C0-BB95-33D1B9D3A854}" type="slidenum">
              <a:rPr lang="zh-CN" altLang="en-US" smtClean="0"/>
              <a:t>72</a:t>
            </a:fld>
            <a:endParaRPr lang="zh-CN" altLang="en-US"/>
          </a:p>
        </p:txBody>
      </p:sp>
      <p:sp>
        <p:nvSpPr>
          <p:cNvPr id="4" name="矩形 3">
            <a:extLst>
              <a:ext uri="{FF2B5EF4-FFF2-40B4-BE49-F238E27FC236}">
                <a16:creationId xmlns:a16="http://schemas.microsoft.com/office/drawing/2014/main" id="{D2FFFFC3-F027-EBB2-A585-92C1DF4DDCF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61BC410-AA3D-F24C-6F6A-A4F02044E102}"/>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EA1180E1-6A3E-7EEC-B027-EE0711BC9E6A}"/>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3C06D368-F100-92CE-892B-BAD124647E4E}"/>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DF5F6C6C-DA42-73DF-FF4F-0213FE9A096F}"/>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96E2D129-904B-DBAD-988D-844D8EC3C7B2}"/>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8535AA93-D4E5-36A6-9CF7-C916ACF16845}"/>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6F6AB6C1-8AC1-FC5E-E22C-E0E3CE26DC6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AC7EFEF-DE5C-C01E-630F-DA5EEE241BC2}"/>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997FCFF2-3993-9F10-8888-ABF04739D18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8BCEB95-A765-2DF1-444A-5EF1CA4DB2A3}"/>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87E9C133-3A34-9A6B-7ED8-C1732C2DACC4}"/>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27D87647-2A86-98F3-2FA3-E36BE8DBD6DD}"/>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B3008DC-2597-7887-C2C0-7328CC261E62}"/>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E869C9CB-35CF-872B-018A-7A17BE7FDCD6}"/>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89037D13-118F-06CC-4456-81E99991B23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D374791-63A6-0445-23B8-44A152EB203B}"/>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32C2046C-DCB8-A654-4193-F6616C3F2652}"/>
              </a:ext>
            </a:extLst>
          </p:cNvPr>
          <p:cNvSpPr txBox="1"/>
          <p:nvPr/>
        </p:nvSpPr>
        <p:spPr>
          <a:xfrm>
            <a:off x="1540920" y="942637"/>
            <a:ext cx="10127205" cy="3416320"/>
          </a:xfrm>
          <a:prstGeom prst="rect">
            <a:avLst/>
          </a:prstGeom>
          <a:noFill/>
        </p:spPr>
        <p:txBody>
          <a:bodyPr wrap="square">
            <a:spAutoFit/>
          </a:bodyPr>
          <a:lstStyle/>
          <a:p>
            <a:pPr indent="266700" algn="l"/>
            <a:r>
              <a:rPr lang="zh-CN" altLang="zh-CN" sz="2400" kern="100" dirty="0">
                <a:effectLst/>
                <a:latin typeface="微软雅黑" panose="020B0503020204020204" pitchFamily="34" charset="-122"/>
                <a:ea typeface="微软雅黑" panose="020B0503020204020204" pitchFamily="34" charset="-122"/>
              </a:rPr>
              <a:t>解：以轴（包括平键）为研究对象，其受力图如图所示，根据平衡条件可得</a:t>
            </a:r>
            <a:r>
              <a:rPr lang="en-US" altLang="zh-CN" sz="2400" kern="100" dirty="0">
                <a:effectLst/>
                <a:latin typeface="微软雅黑" panose="020B0503020204020204" pitchFamily="34" charset="-122"/>
                <a:ea typeface="微软雅黑" panose="020B0503020204020204" pitchFamily="34" charset="-122"/>
              </a:rPr>
              <a:t>   Σm</a:t>
            </a:r>
            <a:r>
              <a:rPr lang="en-US" altLang="zh-CN" sz="2400" kern="100" baseline="-25000" dirty="0">
                <a:effectLst/>
                <a:latin typeface="微软雅黑" panose="020B0503020204020204" pitchFamily="34" charset="-122"/>
                <a:ea typeface="微软雅黑" panose="020B0503020204020204" pitchFamily="34" charset="-122"/>
              </a:rPr>
              <a:t>0</a:t>
            </a:r>
            <a:r>
              <a:rPr lang="en-US" altLang="zh-CN" sz="2400" kern="100" dirty="0">
                <a:effectLst/>
                <a:latin typeface="微软雅黑" panose="020B0503020204020204" pitchFamily="34" charset="-122"/>
                <a:ea typeface="微软雅黑" panose="020B0503020204020204" pitchFamily="34" charset="-122"/>
              </a:rPr>
              <a:t>=0</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T-F</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d/2=0</a:t>
            </a:r>
            <a:r>
              <a:rPr lang="zh-CN" altLang="zh-CN" sz="2400" kern="100" dirty="0">
                <a:effectLst/>
                <a:latin typeface="微软雅黑" panose="020B0503020204020204" pitchFamily="34" charset="-122"/>
                <a:ea typeface="微软雅黑" panose="020B0503020204020204" pitchFamily="34" charset="-122"/>
              </a:rPr>
              <a:t>，</a:t>
            </a:r>
          </a:p>
          <a:p>
            <a:pPr indent="266700" algn="l"/>
            <a:r>
              <a:rPr lang="zh-CN" altLang="zh-CN" sz="2400" kern="100" dirty="0">
                <a:effectLst/>
                <a:latin typeface="微软雅黑" panose="020B0503020204020204" pitchFamily="34" charset="-122"/>
                <a:ea typeface="微软雅黑" panose="020B0503020204020204" pitchFamily="34" charset="-122"/>
              </a:rPr>
              <a:t>故</a:t>
            </a:r>
            <a:r>
              <a:rPr lang="en-US" altLang="zh-CN" sz="2400" kern="100" dirty="0">
                <a:effectLst/>
                <a:latin typeface="微软雅黑" panose="020B0503020204020204" pitchFamily="34" charset="-122"/>
                <a:ea typeface="微软雅黑" panose="020B0503020204020204" pitchFamily="34" charset="-122"/>
              </a:rPr>
              <a:t>F=2T/d=2x350/0.04=17.5x10</a:t>
            </a:r>
            <a:r>
              <a:rPr lang="en-US" altLang="zh-CN" sz="2400" kern="100" baseline="30000" dirty="0">
                <a:effectLst/>
                <a:latin typeface="微软雅黑" panose="020B0503020204020204" pitchFamily="34" charset="-122"/>
                <a:ea typeface="微软雅黑" panose="020B0503020204020204" pitchFamily="34" charset="-122"/>
              </a:rPr>
              <a:t>3</a:t>
            </a:r>
            <a:r>
              <a:rPr lang="en-US" altLang="zh-CN" sz="2400" kern="100" dirty="0">
                <a:effectLst/>
                <a:latin typeface="微软雅黑" panose="020B0503020204020204" pitchFamily="34" charset="-122"/>
                <a:ea typeface="微软雅黑" panose="020B0503020204020204" pitchFamily="34" charset="-122"/>
              </a:rPr>
              <a:t>(N)</a:t>
            </a:r>
            <a:endParaRPr lang="zh-CN" altLang="zh-CN" sz="2400" kern="100" dirty="0">
              <a:effectLst/>
              <a:latin typeface="微软雅黑" panose="020B0503020204020204" pitchFamily="34" charset="-122"/>
              <a:ea typeface="微软雅黑" panose="020B0503020204020204" pitchFamily="34" charset="-122"/>
            </a:endParaRPr>
          </a:p>
          <a:p>
            <a:pPr indent="266700" algn="l"/>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）校核键的剪切强度。平键的受力情况如图所示，此时剪切面上的剪力，如图所示为</a:t>
            </a:r>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Q</a:t>
            </a:r>
            <a:r>
              <a:rPr lang="en-US" altLang="zh-CN" sz="2400" kern="100" dirty="0">
                <a:effectLst/>
                <a:latin typeface="微软雅黑" panose="020B0503020204020204" pitchFamily="34" charset="-122"/>
                <a:ea typeface="微软雅黑" panose="020B0503020204020204" pitchFamily="34" charset="-122"/>
              </a:rPr>
              <a:t>=F=17.5X10</a:t>
            </a:r>
            <a:r>
              <a:rPr lang="en-US" altLang="zh-CN" sz="2400" kern="100" baseline="30000" dirty="0">
                <a:effectLst/>
                <a:latin typeface="微软雅黑" panose="020B0503020204020204" pitchFamily="34" charset="-122"/>
                <a:ea typeface="微软雅黑" panose="020B0503020204020204" pitchFamily="34" charset="-122"/>
              </a:rPr>
              <a:t>3</a:t>
            </a:r>
            <a:r>
              <a:rPr lang="en-US" altLang="zh-CN" sz="2400" kern="100" dirty="0">
                <a:effectLst/>
                <a:latin typeface="微软雅黑" panose="020B0503020204020204" pitchFamily="34" charset="-122"/>
                <a:ea typeface="微软雅黑" panose="020B0503020204020204" pitchFamily="34" charset="-122"/>
              </a:rPr>
              <a:t>N</a:t>
            </a:r>
            <a:r>
              <a:rPr lang="zh-CN" altLang="zh-CN" sz="2400" kern="100" dirty="0">
                <a:effectLst/>
                <a:latin typeface="微软雅黑" panose="020B0503020204020204" pitchFamily="34" charset="-122"/>
                <a:ea typeface="微软雅黑" panose="020B0503020204020204" pitchFamily="34" charset="-122"/>
              </a:rPr>
              <a:t>。</a:t>
            </a:r>
          </a:p>
          <a:p>
            <a:pPr indent="266700" algn="l"/>
            <a:r>
              <a:rPr lang="zh-CN" altLang="zh-CN" sz="2400" kern="100" dirty="0">
                <a:effectLst/>
                <a:latin typeface="微软雅黑" panose="020B0503020204020204" pitchFamily="34" charset="-122"/>
                <a:ea typeface="微软雅黑" panose="020B0503020204020204" pitchFamily="34" charset="-122"/>
              </a:rPr>
              <a:t>剪切面面积为</a:t>
            </a:r>
            <a:r>
              <a:rPr lang="en-US" altLang="zh-CN" sz="2400" kern="100" dirty="0">
                <a:effectLst/>
                <a:latin typeface="微软雅黑" panose="020B0503020204020204" pitchFamily="34" charset="-122"/>
                <a:ea typeface="微软雅黑" panose="020B0503020204020204" pitchFamily="34" charset="-122"/>
              </a:rPr>
              <a:t>  A=</a:t>
            </a:r>
            <a:r>
              <a:rPr lang="en-US" altLang="zh-CN" sz="2400" kern="100" dirty="0" err="1">
                <a:effectLst/>
                <a:latin typeface="微软雅黑" panose="020B0503020204020204" pitchFamily="34" charset="-122"/>
                <a:ea typeface="微软雅黑" panose="020B0503020204020204" pitchFamily="34" charset="-122"/>
              </a:rPr>
              <a:t>bx</a:t>
            </a:r>
            <a:r>
              <a:rPr lang="en-US" altLang="zh-CN" sz="2400" i="1" kern="100" dirty="0" err="1">
                <a:effectLst/>
                <a:latin typeface="微软雅黑" panose="020B0503020204020204" pitchFamily="34" charset="-122"/>
                <a:ea typeface="微软雅黑" panose="020B0503020204020204" pitchFamily="34" charset="-122"/>
              </a:rPr>
              <a:t>l</a:t>
            </a:r>
            <a:r>
              <a:rPr lang="en-US" altLang="zh-CN" sz="2400" kern="100" dirty="0">
                <a:effectLst/>
                <a:latin typeface="微软雅黑" panose="020B0503020204020204" pitchFamily="34" charset="-122"/>
                <a:ea typeface="微软雅黑" panose="020B0503020204020204" pitchFamily="34" charset="-122"/>
              </a:rPr>
              <a:t>=12x35mm</a:t>
            </a:r>
            <a:r>
              <a:rPr lang="en-US" altLang="zh-CN" sz="2400" kern="100" baseline="30000" dirty="0">
                <a:effectLst/>
                <a:latin typeface="微软雅黑" panose="020B0503020204020204" pitchFamily="34" charset="-122"/>
                <a:ea typeface="微软雅黑" panose="020B0503020204020204" pitchFamily="34" charset="-122"/>
              </a:rPr>
              <a:t>2</a:t>
            </a:r>
            <a:r>
              <a:rPr lang="en-US" altLang="zh-CN" sz="2400" kern="100" dirty="0">
                <a:effectLst/>
                <a:latin typeface="微软雅黑" panose="020B0503020204020204" pitchFamily="34" charset="-122"/>
                <a:ea typeface="微软雅黑" panose="020B0503020204020204" pitchFamily="34" charset="-122"/>
              </a:rPr>
              <a:t>=420mm</a:t>
            </a:r>
            <a:r>
              <a:rPr lang="en-US" altLang="zh-CN" sz="2400" kern="100" baseline="300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a:t>
            </a:r>
          </a:p>
          <a:p>
            <a:pPr indent="266700" algn="l"/>
            <a:r>
              <a:rPr lang="zh-CN" altLang="zh-CN" sz="2400" kern="100" dirty="0">
                <a:effectLst/>
                <a:latin typeface="微软雅黑" panose="020B0503020204020204" pitchFamily="34" charset="-122"/>
                <a:ea typeface="微软雅黑" panose="020B0503020204020204" pitchFamily="34" charset="-122"/>
              </a:rPr>
              <a:t>所以，平键的工作切应力为</a:t>
            </a:r>
          </a:p>
          <a:p>
            <a:pPr indent="466725" algn="l"/>
            <a:r>
              <a:rPr lang="en-US" altLang="zh-CN" sz="2400" kern="100" dirty="0">
                <a:effectLst/>
                <a:latin typeface="微软雅黑" panose="020B0503020204020204" pitchFamily="34" charset="-122"/>
                <a:ea typeface="微软雅黑" panose="020B0503020204020204" pitchFamily="34" charset="-122"/>
              </a:rPr>
              <a:t>τ=F</a:t>
            </a:r>
            <a:r>
              <a:rPr lang="en-US" altLang="zh-CN" sz="2400" kern="100" baseline="-25000" dirty="0">
                <a:effectLst/>
                <a:latin typeface="微软雅黑" panose="020B0503020204020204" pitchFamily="34" charset="-122"/>
                <a:ea typeface="微软雅黑" panose="020B0503020204020204" pitchFamily="34" charset="-122"/>
              </a:rPr>
              <a:t>Q</a:t>
            </a:r>
            <a:r>
              <a:rPr lang="en-US" altLang="zh-CN" sz="2400" kern="100" dirty="0">
                <a:effectLst/>
                <a:latin typeface="微软雅黑" panose="020B0503020204020204" pitchFamily="34" charset="-122"/>
                <a:ea typeface="微软雅黑" panose="020B0503020204020204" pitchFamily="34" charset="-122"/>
              </a:rPr>
              <a:t>/A=17.5xl0</a:t>
            </a:r>
            <a:r>
              <a:rPr lang="en-US" altLang="zh-CN" sz="2400" kern="100" baseline="30000" dirty="0">
                <a:effectLst/>
                <a:latin typeface="微软雅黑" panose="020B0503020204020204" pitchFamily="34" charset="-122"/>
                <a:ea typeface="微软雅黑" panose="020B0503020204020204" pitchFamily="34" charset="-122"/>
              </a:rPr>
              <a:t>3</a:t>
            </a:r>
            <a:r>
              <a:rPr lang="en-US" altLang="zh-CN" sz="2400" kern="100" dirty="0">
                <a:effectLst/>
                <a:latin typeface="微软雅黑" panose="020B0503020204020204" pitchFamily="34" charset="-122"/>
                <a:ea typeface="微软雅黑" panose="020B0503020204020204" pitchFamily="34" charset="-122"/>
              </a:rPr>
              <a:t>/420x10</a:t>
            </a:r>
            <a:r>
              <a:rPr lang="en-US" altLang="zh-CN" sz="2400" kern="100" baseline="30000" dirty="0">
                <a:effectLst/>
                <a:latin typeface="微软雅黑" panose="020B0503020204020204" pitchFamily="34" charset="-122"/>
                <a:ea typeface="微软雅黑" panose="020B0503020204020204" pitchFamily="34" charset="-122"/>
              </a:rPr>
              <a:t>-6</a:t>
            </a:r>
            <a:r>
              <a:rPr lang="en-US" altLang="zh-CN" sz="2400" kern="100" dirty="0">
                <a:effectLst/>
                <a:latin typeface="微软雅黑" panose="020B0503020204020204" pitchFamily="34" charset="-122"/>
                <a:ea typeface="微软雅黑" panose="020B0503020204020204" pitchFamily="34" charset="-122"/>
              </a:rPr>
              <a:t>=41.7x10</a:t>
            </a:r>
            <a:r>
              <a:rPr lang="en-US" altLang="zh-CN" sz="2400" kern="100" baseline="30000" dirty="0">
                <a:effectLst/>
                <a:latin typeface="微软雅黑" panose="020B0503020204020204" pitchFamily="34" charset="-122"/>
                <a:ea typeface="微软雅黑" panose="020B0503020204020204" pitchFamily="34" charset="-122"/>
              </a:rPr>
              <a:t>6</a:t>
            </a:r>
            <a:r>
              <a:rPr lang="en-US" altLang="zh-CN" sz="2400" kern="100" dirty="0">
                <a:effectLst/>
                <a:latin typeface="微软雅黑" panose="020B0503020204020204" pitchFamily="34" charset="-122"/>
                <a:ea typeface="微软雅黑" panose="020B0503020204020204" pitchFamily="34" charset="-122"/>
              </a:rPr>
              <a:t>(Pa)=41.7(MPa)&lt;[σ]</a:t>
            </a:r>
            <a:r>
              <a:rPr lang="zh-CN" altLang="zh-CN" sz="2400" kern="100" dirty="0">
                <a:effectLst/>
                <a:latin typeface="微软雅黑" panose="020B0503020204020204" pitchFamily="34" charset="-122"/>
                <a:ea typeface="微软雅黑" panose="020B0503020204020204" pitchFamily="34" charset="-122"/>
              </a:rPr>
              <a:t>，</a:t>
            </a:r>
          </a:p>
          <a:p>
            <a:pPr indent="266700" algn="l"/>
            <a:r>
              <a:rPr lang="zh-CN" altLang="zh-CN" sz="2400" kern="100" dirty="0">
                <a:solidFill>
                  <a:srgbClr val="FF0000"/>
                </a:solidFill>
                <a:effectLst/>
                <a:latin typeface="微软雅黑" panose="020B0503020204020204" pitchFamily="34" charset="-122"/>
                <a:ea typeface="微软雅黑" panose="020B0503020204020204" pitchFamily="34" charset="-122"/>
              </a:rPr>
              <a:t>满足剪切强度条件。</a:t>
            </a:r>
          </a:p>
        </p:txBody>
      </p:sp>
      <p:pic>
        <p:nvPicPr>
          <p:cNvPr id="24" name="图片 23">
            <a:extLst>
              <a:ext uri="{FF2B5EF4-FFF2-40B4-BE49-F238E27FC236}">
                <a16:creationId xmlns:a16="http://schemas.microsoft.com/office/drawing/2014/main" id="{AB3239E6-278C-E618-89C5-1CF0DE4146AD}"/>
              </a:ext>
            </a:extLst>
          </p:cNvPr>
          <p:cNvPicPr>
            <a:picLocks noChangeAspect="1"/>
          </p:cNvPicPr>
          <p:nvPr/>
        </p:nvPicPr>
        <p:blipFill>
          <a:blip r:embed="rId18"/>
          <a:stretch>
            <a:fillRect/>
          </a:stretch>
        </p:blipFill>
        <p:spPr>
          <a:xfrm>
            <a:off x="4957223" y="4449975"/>
            <a:ext cx="6502777" cy="2181225"/>
          </a:xfrm>
          <a:prstGeom prst="rect">
            <a:avLst/>
          </a:prstGeom>
        </p:spPr>
      </p:pic>
    </p:spTree>
    <p:extLst>
      <p:ext uri="{BB962C8B-B14F-4D97-AF65-F5344CB8AC3E}">
        <p14:creationId xmlns:p14="http://schemas.microsoft.com/office/powerpoint/2010/main" val="107507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77FD087-EE08-30DE-B061-77FA180D2903}"/>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B1DC9E72-943F-39FD-A65B-5D2C3FD494D2}"/>
              </a:ext>
            </a:extLst>
          </p:cNvPr>
          <p:cNvSpPr>
            <a:spLocks noGrp="1"/>
          </p:cNvSpPr>
          <p:nvPr>
            <p:ph type="sldNum" sz="quarter" idx="12"/>
          </p:nvPr>
        </p:nvSpPr>
        <p:spPr/>
        <p:txBody>
          <a:bodyPr/>
          <a:lstStyle/>
          <a:p>
            <a:fld id="{49AE70B2-8BF9-45C0-BB95-33D1B9D3A854}" type="slidenum">
              <a:rPr lang="zh-CN" altLang="en-US" smtClean="0"/>
              <a:t>73</a:t>
            </a:fld>
            <a:endParaRPr lang="zh-CN" altLang="en-US"/>
          </a:p>
        </p:txBody>
      </p:sp>
      <p:sp>
        <p:nvSpPr>
          <p:cNvPr id="4" name="矩形 3">
            <a:extLst>
              <a:ext uri="{FF2B5EF4-FFF2-40B4-BE49-F238E27FC236}">
                <a16:creationId xmlns:a16="http://schemas.microsoft.com/office/drawing/2014/main" id="{5C17F4FA-7784-F470-70A9-ED731C982BA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ACFF28B8-CE31-C905-4258-158B87F825F4}"/>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B3B2CC92-B524-E2B5-9489-3D11FF875549}"/>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7E216B47-EEF3-D4CC-AB53-82616D936C3E}"/>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AAC1796-1C42-31B8-F480-79F93682FC76}"/>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3EC8345D-FC87-56C0-02CE-05474B26055B}"/>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B878178E-F42C-8F00-0697-3CF42C3A14E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CB7DC9C-8F11-FB22-1D42-A9E678B292EE}"/>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BAD7D23-D652-4034-A9F7-E43E46EB781F}"/>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B8A34A18-3982-675D-D35F-811073769823}"/>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7C622CB6-EBA0-CE80-A002-2D003358A135}"/>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0A8BC90-5287-88ED-FA09-A3C1EB688EBC}"/>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81CFB0A7-7898-C8E9-E93A-D61B1C1F2520}"/>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13424A66-3D85-C07E-4D55-1EEFF0CA06E1}"/>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51842A81-7CE7-9CF3-C182-A74C6C432272}"/>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6E714AA6-7938-CA0F-C7AD-CFFD9D92726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FF7C63F-01D8-39CB-B412-E4866D2B4E02}"/>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A1E322C8-E7A4-EC54-AE00-A436688E78D8}"/>
              </a:ext>
            </a:extLst>
          </p:cNvPr>
          <p:cNvSpPr txBox="1"/>
          <p:nvPr/>
        </p:nvSpPr>
        <p:spPr>
          <a:xfrm>
            <a:off x="1119150" y="942637"/>
            <a:ext cx="10487863" cy="5288756"/>
          </a:xfrm>
          <a:prstGeom prst="rect">
            <a:avLst/>
          </a:prstGeom>
          <a:noFill/>
        </p:spPr>
        <p:txBody>
          <a:bodyPr wrap="square">
            <a:spAutoFit/>
          </a:bodyPr>
          <a:lstStyle/>
          <a:p>
            <a:pPr indent="266700" algn="l">
              <a:lnSpc>
                <a:spcPts val="34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）校核挤压强度。由于铸铁的许用挤压应力小，所以取铸铁的许用挤压应力作为核算的依据。带轮挤压面上的挤压力为</a:t>
            </a:r>
          </a:p>
          <a:p>
            <a:pPr indent="400050" algn="l">
              <a:lnSpc>
                <a:spcPts val="3400"/>
              </a:lnSpc>
            </a:pPr>
            <a:r>
              <a:rPr lang="en-US" altLang="zh-CN" sz="2400" kern="100" dirty="0">
                <a:effectLst/>
                <a:latin typeface="微软雅黑" panose="020B0503020204020204" pitchFamily="34" charset="-122"/>
                <a:ea typeface="微软雅黑" panose="020B0503020204020204" pitchFamily="34" charset="-122"/>
              </a:rPr>
              <a:t>               F</a:t>
            </a:r>
            <a:r>
              <a:rPr lang="en-US" altLang="zh-CN" sz="2400" kern="100" baseline="-25000" dirty="0">
                <a:effectLst/>
                <a:latin typeface="微软雅黑" panose="020B0503020204020204" pitchFamily="34" charset="-122"/>
                <a:ea typeface="微软雅黑" panose="020B0503020204020204" pitchFamily="34" charset="-122"/>
              </a:rPr>
              <a:t>j</a:t>
            </a:r>
            <a:r>
              <a:rPr lang="en-US" altLang="zh-CN" sz="2400" kern="100" dirty="0">
                <a:effectLst/>
                <a:latin typeface="微软雅黑" panose="020B0503020204020204" pitchFamily="34" charset="-122"/>
                <a:ea typeface="微软雅黑" panose="020B0503020204020204" pitchFamily="34" charset="-122"/>
              </a:rPr>
              <a:t>=F=17.5x10</a:t>
            </a:r>
            <a:r>
              <a:rPr lang="en-US" altLang="zh-CN" sz="2400" kern="100" baseline="30000" dirty="0">
                <a:effectLst/>
                <a:latin typeface="微软雅黑" panose="020B0503020204020204" pitchFamily="34" charset="-122"/>
                <a:ea typeface="微软雅黑" panose="020B0503020204020204" pitchFamily="34" charset="-122"/>
              </a:rPr>
              <a:t>3</a:t>
            </a:r>
            <a:r>
              <a:rPr lang="en-US" altLang="zh-CN" sz="2400" kern="100" dirty="0">
                <a:effectLst/>
                <a:latin typeface="微软雅黑" panose="020B0503020204020204" pitchFamily="34" charset="-122"/>
                <a:ea typeface="微软雅黑" panose="020B0503020204020204" pitchFamily="34" charset="-122"/>
              </a:rPr>
              <a:t>N</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带轮的挤压面积与键的挤压面积相同，设带轮与键的接触高度为</a:t>
            </a:r>
            <a:r>
              <a:rPr lang="en-US" altLang="zh-CN" sz="2400" kern="100" dirty="0">
                <a:effectLst/>
                <a:latin typeface="微软雅黑" panose="020B0503020204020204" pitchFamily="34" charset="-122"/>
                <a:ea typeface="微软雅黑" panose="020B0503020204020204" pitchFamily="34" charset="-122"/>
              </a:rPr>
              <a:t>h/2</a:t>
            </a:r>
            <a:r>
              <a:rPr lang="zh-CN" altLang="zh-CN" sz="2400" kern="100" dirty="0">
                <a:effectLst/>
                <a:latin typeface="微软雅黑" panose="020B0503020204020204" pitchFamily="34" charset="-122"/>
                <a:ea typeface="微软雅黑" panose="020B0503020204020204" pitchFamily="34" charset="-122"/>
              </a:rPr>
              <a:t>，则挤压面面积为</a:t>
            </a:r>
            <a:r>
              <a:rPr lang="en-US" altLang="zh-CN" sz="2400" kern="100" dirty="0">
                <a:effectLst/>
                <a:latin typeface="微软雅黑" panose="020B0503020204020204" pitchFamily="34" charset="-122"/>
                <a:ea typeface="微软雅黑" panose="020B0503020204020204" pitchFamily="34" charset="-122"/>
              </a:rPr>
              <a:t>   </a:t>
            </a:r>
            <a:r>
              <a:rPr lang="en-US" altLang="zh-CN" sz="2400" kern="100" dirty="0" err="1">
                <a:effectLst/>
                <a:latin typeface="微软雅黑" panose="020B0503020204020204" pitchFamily="34" charset="-122"/>
                <a:ea typeface="微软雅黑" panose="020B0503020204020204" pitchFamily="34" charset="-122"/>
              </a:rPr>
              <a:t>A</a:t>
            </a:r>
            <a:r>
              <a:rPr lang="en-US" altLang="zh-CN" sz="2400" kern="100" baseline="-25000" dirty="0" err="1">
                <a:effectLst/>
                <a:latin typeface="微软雅黑" panose="020B0503020204020204" pitchFamily="34" charset="-122"/>
                <a:ea typeface="微软雅黑" panose="020B0503020204020204" pitchFamily="34" charset="-122"/>
              </a:rPr>
              <a:t>j</a:t>
            </a:r>
            <a:r>
              <a:rPr lang="en-US" altLang="zh-CN" sz="2400" kern="100" dirty="0">
                <a:effectLst/>
                <a:latin typeface="微软雅黑" panose="020B0503020204020204" pitchFamily="34" charset="-122"/>
                <a:ea typeface="微软雅黑" panose="020B0503020204020204" pitchFamily="34" charset="-122"/>
              </a:rPr>
              <a:t>=</a:t>
            </a:r>
            <a:r>
              <a:rPr lang="en-US" altLang="zh-CN" sz="2400" i="1" kern="100" dirty="0" err="1">
                <a:effectLst/>
                <a:latin typeface="微软雅黑" panose="020B0503020204020204" pitchFamily="34" charset="-122"/>
                <a:ea typeface="微软雅黑" panose="020B0503020204020204" pitchFamily="34" charset="-122"/>
              </a:rPr>
              <a:t>l</a:t>
            </a:r>
            <a:r>
              <a:rPr lang="en-US" altLang="zh-CN" sz="2400" kern="100" dirty="0" err="1">
                <a:effectLst/>
                <a:latin typeface="微软雅黑" panose="020B0503020204020204" pitchFamily="34" charset="-122"/>
                <a:ea typeface="微软雅黑" panose="020B0503020204020204" pitchFamily="34" charset="-122"/>
              </a:rPr>
              <a:t>h</a:t>
            </a:r>
            <a:r>
              <a:rPr lang="en-US" altLang="zh-CN" sz="2400" kern="100" dirty="0">
                <a:effectLst/>
                <a:latin typeface="微软雅黑" panose="020B0503020204020204" pitchFamily="34" charset="-122"/>
                <a:ea typeface="微软雅黑" panose="020B0503020204020204" pitchFamily="34" charset="-122"/>
              </a:rPr>
              <a:t>/2=35x8/2mm</a:t>
            </a:r>
            <a:r>
              <a:rPr lang="en-US" altLang="zh-CN" sz="2400" kern="100" baseline="30000" dirty="0">
                <a:effectLst/>
                <a:latin typeface="微软雅黑" panose="020B0503020204020204" pitchFamily="34" charset="-122"/>
                <a:ea typeface="微软雅黑" panose="020B0503020204020204" pitchFamily="34" charset="-122"/>
              </a:rPr>
              <a:t>2</a:t>
            </a:r>
            <a:r>
              <a:rPr lang="en-US" altLang="zh-CN" sz="2400" kern="100" dirty="0">
                <a:effectLst/>
                <a:latin typeface="微软雅黑" panose="020B0503020204020204" pitchFamily="34" charset="-122"/>
                <a:ea typeface="微软雅黑" panose="020B0503020204020204" pitchFamily="34" charset="-122"/>
              </a:rPr>
              <a:t>=140mm</a:t>
            </a:r>
            <a:r>
              <a:rPr lang="en-US" altLang="zh-CN" sz="2400" kern="100" baseline="300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故带轮的挤压应力为</a:t>
            </a:r>
          </a:p>
          <a:p>
            <a:pPr indent="266700" algn="l">
              <a:lnSpc>
                <a:spcPts val="3400"/>
              </a:lnSpc>
            </a:pPr>
            <a:r>
              <a:rPr lang="en-US" altLang="zh-CN" sz="2400" kern="100" dirty="0" err="1">
                <a:solidFill>
                  <a:srgbClr val="FF0000"/>
                </a:solidFill>
                <a:effectLst/>
                <a:latin typeface="微软雅黑" panose="020B0503020204020204" pitchFamily="34" charset="-122"/>
                <a:ea typeface="微软雅黑" panose="020B0503020204020204" pitchFamily="34" charset="-122"/>
              </a:rPr>
              <a:t>σ</a:t>
            </a:r>
            <a:r>
              <a:rPr lang="en-US" altLang="zh-CN" sz="2400" kern="100" baseline="-25000" dirty="0" err="1">
                <a:solidFill>
                  <a:srgbClr val="FF0000"/>
                </a:solidFill>
                <a:effectLst/>
                <a:latin typeface="微软雅黑" panose="020B0503020204020204" pitchFamily="34" charset="-122"/>
                <a:ea typeface="微软雅黑" panose="020B0503020204020204" pitchFamily="34" charset="-122"/>
              </a:rPr>
              <a:t>j</a:t>
            </a:r>
            <a:r>
              <a:rPr lang="en-US" altLang="zh-CN" sz="2400" kern="100" dirty="0">
                <a:solidFill>
                  <a:srgbClr val="FF0000"/>
                </a:solidFill>
                <a:effectLst/>
                <a:latin typeface="微软雅黑" panose="020B0503020204020204" pitchFamily="34" charset="-122"/>
                <a:ea typeface="微软雅黑" panose="020B0503020204020204" pitchFamily="34" charset="-122"/>
              </a:rPr>
              <a:t>=F</a:t>
            </a:r>
            <a:r>
              <a:rPr lang="en-US" altLang="zh-CN" sz="2400" kern="100" baseline="-25000" dirty="0">
                <a:solidFill>
                  <a:srgbClr val="FF0000"/>
                </a:solidFill>
                <a:effectLst/>
                <a:latin typeface="微软雅黑" panose="020B0503020204020204" pitchFamily="34" charset="-122"/>
                <a:ea typeface="微软雅黑" panose="020B0503020204020204" pitchFamily="34" charset="-122"/>
              </a:rPr>
              <a:t>j</a:t>
            </a:r>
            <a:r>
              <a:rPr lang="en-US" altLang="zh-CN" sz="2400" kern="100" dirty="0">
                <a:solidFill>
                  <a:srgbClr val="FF0000"/>
                </a:solidFill>
                <a:effectLst/>
                <a:latin typeface="微软雅黑" panose="020B0503020204020204" pitchFamily="34" charset="-122"/>
                <a:ea typeface="微软雅黑" panose="020B0503020204020204" pitchFamily="34" charset="-122"/>
              </a:rPr>
              <a:t>/</a:t>
            </a:r>
            <a:r>
              <a:rPr lang="en-US" altLang="zh-CN" sz="2400" kern="100" dirty="0" err="1">
                <a:solidFill>
                  <a:srgbClr val="FF0000"/>
                </a:solidFill>
                <a:effectLst/>
                <a:latin typeface="微软雅黑" panose="020B0503020204020204" pitchFamily="34" charset="-122"/>
                <a:ea typeface="微软雅黑" panose="020B0503020204020204" pitchFamily="34" charset="-122"/>
              </a:rPr>
              <a:t>A</a:t>
            </a:r>
            <a:r>
              <a:rPr lang="en-US" altLang="zh-CN" sz="2400" kern="100" baseline="-25000" dirty="0" err="1">
                <a:solidFill>
                  <a:srgbClr val="FF0000"/>
                </a:solidFill>
                <a:effectLst/>
                <a:latin typeface="微软雅黑" panose="020B0503020204020204" pitchFamily="34" charset="-122"/>
                <a:ea typeface="微软雅黑" panose="020B0503020204020204" pitchFamily="34" charset="-122"/>
              </a:rPr>
              <a:t>j</a:t>
            </a:r>
            <a:r>
              <a:rPr lang="en-US" altLang="zh-CN" sz="2400" kern="100" dirty="0">
                <a:solidFill>
                  <a:srgbClr val="FF0000"/>
                </a:solidFill>
                <a:effectLst/>
                <a:latin typeface="微软雅黑" panose="020B0503020204020204" pitchFamily="34" charset="-122"/>
                <a:ea typeface="微软雅黑" panose="020B0503020204020204" pitchFamily="34" charset="-122"/>
              </a:rPr>
              <a:t>=17.5x10</a:t>
            </a:r>
            <a:r>
              <a:rPr lang="en-US" altLang="zh-CN" sz="2400" kern="100" baseline="30000" dirty="0">
                <a:solidFill>
                  <a:srgbClr val="FF0000"/>
                </a:solidFill>
                <a:effectLst/>
                <a:latin typeface="微软雅黑" panose="020B0503020204020204" pitchFamily="34" charset="-122"/>
                <a:ea typeface="微软雅黑" panose="020B0503020204020204" pitchFamily="34" charset="-122"/>
              </a:rPr>
              <a:t>3</a:t>
            </a:r>
            <a:r>
              <a:rPr lang="en-US" altLang="zh-CN" sz="2400" kern="100" dirty="0">
                <a:solidFill>
                  <a:srgbClr val="FF0000"/>
                </a:solidFill>
                <a:effectLst/>
                <a:latin typeface="微软雅黑" panose="020B0503020204020204" pitchFamily="34" charset="-122"/>
                <a:ea typeface="微软雅黑" panose="020B0503020204020204" pitchFamily="34" charset="-122"/>
              </a:rPr>
              <a:t>/140x10</a:t>
            </a:r>
            <a:r>
              <a:rPr lang="en-US" altLang="zh-CN" sz="2400" kern="100" baseline="30000" dirty="0">
                <a:solidFill>
                  <a:srgbClr val="FF0000"/>
                </a:solidFill>
                <a:effectLst/>
                <a:latin typeface="微软雅黑" panose="020B0503020204020204" pitchFamily="34" charset="-122"/>
                <a:ea typeface="微软雅黑" panose="020B0503020204020204" pitchFamily="34" charset="-122"/>
              </a:rPr>
              <a:t>-6</a:t>
            </a:r>
            <a:r>
              <a:rPr lang="en-US" altLang="zh-CN" sz="2400" kern="100" dirty="0">
                <a:solidFill>
                  <a:srgbClr val="FF0000"/>
                </a:solidFill>
                <a:effectLst/>
                <a:latin typeface="微软雅黑" panose="020B0503020204020204" pitchFamily="34" charset="-122"/>
                <a:ea typeface="微软雅黑" panose="020B0503020204020204" pitchFamily="34" charset="-122"/>
              </a:rPr>
              <a:t>=125x10</a:t>
            </a:r>
            <a:r>
              <a:rPr lang="en-US" altLang="zh-CN" sz="2400" kern="100" baseline="30000" dirty="0">
                <a:solidFill>
                  <a:srgbClr val="FF0000"/>
                </a:solidFill>
                <a:effectLst/>
                <a:latin typeface="微软雅黑" panose="020B0503020204020204" pitchFamily="34" charset="-122"/>
                <a:ea typeface="微软雅黑" panose="020B0503020204020204" pitchFamily="34" charset="-122"/>
              </a:rPr>
              <a:t>6</a:t>
            </a:r>
            <a:r>
              <a:rPr lang="en-US" altLang="zh-CN" sz="2400" kern="100" dirty="0">
                <a:solidFill>
                  <a:srgbClr val="FF0000"/>
                </a:solidFill>
                <a:effectLst/>
                <a:latin typeface="微软雅黑" panose="020B0503020204020204" pitchFamily="34" charset="-122"/>
                <a:ea typeface="微软雅黑" panose="020B0503020204020204" pitchFamily="34" charset="-122"/>
              </a:rPr>
              <a:t>(Pa)=125(MPa)&gt;[</a:t>
            </a:r>
            <a:r>
              <a:rPr lang="en-US" altLang="zh-CN" sz="2400" kern="100" dirty="0" err="1">
                <a:solidFill>
                  <a:srgbClr val="FF0000"/>
                </a:solidFill>
                <a:effectLst/>
                <a:latin typeface="微软雅黑" panose="020B0503020204020204" pitchFamily="34" charset="-122"/>
                <a:ea typeface="微软雅黑" panose="020B0503020204020204" pitchFamily="34" charset="-122"/>
              </a:rPr>
              <a:t>σ</a:t>
            </a:r>
            <a:r>
              <a:rPr lang="en-US" altLang="zh-CN" sz="2400" kern="100" baseline="-25000" dirty="0" err="1">
                <a:solidFill>
                  <a:srgbClr val="FF0000"/>
                </a:solidFill>
                <a:effectLst/>
                <a:latin typeface="微软雅黑" panose="020B0503020204020204" pitchFamily="34" charset="-122"/>
                <a:ea typeface="微软雅黑" panose="020B0503020204020204" pitchFamily="34" charset="-122"/>
              </a:rPr>
              <a:t>j</a:t>
            </a:r>
            <a:r>
              <a:rPr lang="en-US" altLang="zh-CN" sz="2400" kern="100" dirty="0">
                <a:solidFill>
                  <a:srgbClr val="FF0000"/>
                </a:solidFill>
                <a:effectLst/>
                <a:latin typeface="微软雅黑" panose="020B0503020204020204" pitchFamily="34" charset="-122"/>
                <a:ea typeface="微软雅黑" panose="020B0503020204020204" pitchFamily="34" charset="-122"/>
              </a:rPr>
              <a:t>]</a:t>
            </a:r>
            <a:r>
              <a:rPr lang="zh-CN" altLang="zh-CN" sz="2400" kern="100" dirty="0">
                <a:solidFill>
                  <a:srgbClr val="FF0000"/>
                </a:solidFill>
                <a:effectLst/>
                <a:latin typeface="微软雅黑" panose="020B0503020204020204" pitchFamily="34" charset="-122"/>
                <a:ea typeface="微软雅黑" panose="020B0503020204020204" pitchFamily="34" charset="-122"/>
              </a:rPr>
              <a:t>，</a:t>
            </a:r>
          </a:p>
          <a:p>
            <a:pPr indent="266700" algn="l">
              <a:lnSpc>
                <a:spcPts val="3400"/>
              </a:lnSpc>
            </a:pPr>
            <a:r>
              <a:rPr lang="en-US" altLang="zh-CN" sz="2400" kern="100" dirty="0">
                <a:solidFill>
                  <a:srgbClr val="FF0000"/>
                </a:solidFill>
                <a:effectLst/>
                <a:latin typeface="微软雅黑" panose="020B0503020204020204" pitchFamily="34" charset="-122"/>
                <a:ea typeface="微软雅黑" panose="020B0503020204020204" pitchFamily="34" charset="-122"/>
              </a:rPr>
              <a:t>  </a:t>
            </a:r>
            <a:r>
              <a:rPr lang="zh-CN" altLang="zh-CN" sz="2400" kern="100" dirty="0">
                <a:solidFill>
                  <a:srgbClr val="FF0000"/>
                </a:solidFill>
                <a:effectLst/>
                <a:latin typeface="微软雅黑" panose="020B0503020204020204" pitchFamily="34" charset="-122"/>
                <a:ea typeface="微软雅黑" panose="020B0503020204020204" pitchFamily="34" charset="-122"/>
              </a:rPr>
              <a:t>不满足挤压强度条件。</a:t>
            </a:r>
            <a:r>
              <a:rPr lang="zh-CN" altLang="zh-CN" sz="2400" kern="100" dirty="0">
                <a:effectLst/>
                <a:latin typeface="微软雅黑" panose="020B0503020204020204" pitchFamily="34" charset="-122"/>
                <a:ea typeface="微软雅黑" panose="020B0503020204020204" pitchFamily="34" charset="-122"/>
              </a:rPr>
              <a:t>现需根据挤压强度条件重新确定键的长度。</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ts val="3400"/>
              </a:lnSpc>
            </a:pPr>
            <a:r>
              <a:rPr lang="zh-CN" altLang="zh-CN" sz="2400" kern="100" dirty="0">
                <a:effectLst/>
                <a:latin typeface="微软雅黑" panose="020B0503020204020204" pitchFamily="34" charset="-122"/>
                <a:ea typeface="微软雅黑" panose="020B0503020204020204" pitchFamily="34" charset="-122"/>
              </a:rPr>
              <a:t>根据</a:t>
            </a:r>
            <a:r>
              <a:rPr lang="en-US" altLang="zh-CN" sz="2400" kern="100" dirty="0">
                <a:effectLst/>
                <a:latin typeface="微软雅黑" panose="020B0503020204020204" pitchFamily="34" charset="-122"/>
                <a:ea typeface="微软雅黑" panose="020B0503020204020204" pitchFamily="34" charset="-122"/>
              </a:rPr>
              <a:t>(3-25)</a:t>
            </a:r>
            <a:r>
              <a:rPr lang="zh-CN" altLang="zh-CN" sz="2400" kern="100" dirty="0">
                <a:effectLst/>
                <a:latin typeface="微软雅黑" panose="020B0503020204020204" pitchFamily="34" charset="-122"/>
                <a:ea typeface="微软雅黑" panose="020B0503020204020204" pitchFamily="34" charset="-122"/>
              </a:rPr>
              <a:t>式有</a:t>
            </a:r>
            <a:r>
              <a:rPr lang="en-US" altLang="zh-CN" sz="2400" kern="100" dirty="0">
                <a:effectLst/>
                <a:latin typeface="微软雅黑" panose="020B0503020204020204" pitchFamily="34" charset="-122"/>
                <a:ea typeface="微软雅黑" panose="020B0503020204020204" pitchFamily="34" charset="-122"/>
              </a:rPr>
              <a:t>               </a:t>
            </a:r>
            <a:r>
              <a:rPr lang="en-US" altLang="zh-CN" sz="2400" kern="100" dirty="0" err="1">
                <a:effectLst/>
                <a:latin typeface="微软雅黑" panose="020B0503020204020204" pitchFamily="34" charset="-122"/>
                <a:ea typeface="微软雅黑" panose="020B0503020204020204" pitchFamily="34" charset="-122"/>
              </a:rPr>
              <a:t>A≥F</a:t>
            </a:r>
            <a:r>
              <a:rPr lang="en-US" altLang="zh-CN" sz="2400" kern="100" baseline="-25000" dirty="0" err="1">
                <a:effectLst/>
                <a:latin typeface="微软雅黑" panose="020B0503020204020204" pitchFamily="34" charset="-122"/>
                <a:ea typeface="微软雅黑" panose="020B0503020204020204" pitchFamily="34" charset="-122"/>
              </a:rPr>
              <a:t>j</a:t>
            </a:r>
            <a:r>
              <a:rPr lang="en-US"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σ</a:t>
            </a:r>
            <a:r>
              <a:rPr lang="en-US" altLang="zh-CN" sz="2400" kern="100" baseline="-25000" dirty="0" err="1">
                <a:effectLst/>
                <a:latin typeface="微软雅黑" panose="020B0503020204020204" pitchFamily="34" charset="-122"/>
                <a:ea typeface="微软雅黑" panose="020B0503020204020204" pitchFamily="34" charset="-122"/>
              </a:rPr>
              <a:t>j</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即</a:t>
            </a:r>
            <a:r>
              <a:rPr lang="en-US" altLang="zh-CN" sz="2400" kern="100" dirty="0">
                <a:effectLst/>
                <a:latin typeface="微软雅黑" panose="020B0503020204020204" pitchFamily="34" charset="-122"/>
                <a:ea typeface="微软雅黑" panose="020B0503020204020204" pitchFamily="34" charset="-122"/>
              </a:rPr>
              <a:t>h</a:t>
            </a:r>
            <a:r>
              <a:rPr lang="en-US" altLang="zh-CN" sz="2400" i="1" kern="100" dirty="0">
                <a:effectLst/>
                <a:latin typeface="微软雅黑" panose="020B0503020204020204" pitchFamily="34" charset="-122"/>
                <a:ea typeface="微软雅黑" panose="020B0503020204020204" pitchFamily="34" charset="-122"/>
              </a:rPr>
              <a:t>l</a:t>
            </a:r>
            <a:r>
              <a:rPr lang="en-US" altLang="zh-CN" sz="2400" kern="100" dirty="0">
                <a:effectLst/>
                <a:latin typeface="微软雅黑" panose="020B0503020204020204" pitchFamily="34" charset="-122"/>
                <a:ea typeface="微软雅黑" panose="020B0503020204020204" pitchFamily="34" charset="-122"/>
              </a:rPr>
              <a:t>/2≥F</a:t>
            </a:r>
            <a:r>
              <a:rPr lang="en-US" altLang="zh-CN" sz="2400" kern="100" baseline="-25000" dirty="0">
                <a:effectLst/>
                <a:latin typeface="微软雅黑" panose="020B0503020204020204" pitchFamily="34" charset="-122"/>
                <a:ea typeface="微软雅黑" panose="020B0503020204020204" pitchFamily="34" charset="-122"/>
              </a:rPr>
              <a:t>j</a:t>
            </a:r>
            <a:r>
              <a:rPr lang="en-US" altLang="zh-CN" sz="2400" kern="100" dirty="0">
                <a:effectLst/>
                <a:latin typeface="微软雅黑" panose="020B0503020204020204" pitchFamily="34" charset="-122"/>
                <a:ea typeface="微软雅黑" panose="020B0503020204020204" pitchFamily="34" charset="-122"/>
              </a:rPr>
              <a:t>/[</a:t>
            </a:r>
            <a:r>
              <a:rPr lang="en-US" altLang="zh-CN" sz="2400" kern="100" dirty="0" err="1">
                <a:effectLst/>
                <a:latin typeface="微软雅黑" panose="020B0503020204020204" pitchFamily="34" charset="-122"/>
                <a:ea typeface="微软雅黑" panose="020B0503020204020204" pitchFamily="34" charset="-122"/>
              </a:rPr>
              <a:t>σ</a:t>
            </a:r>
            <a:r>
              <a:rPr lang="en-US" altLang="zh-CN" sz="2400" kern="100" baseline="-25000" dirty="0" err="1">
                <a:effectLst/>
                <a:latin typeface="微软雅黑" panose="020B0503020204020204" pitchFamily="34" charset="-122"/>
                <a:ea typeface="微软雅黑" panose="020B0503020204020204" pitchFamily="34" charset="-122"/>
              </a:rPr>
              <a:t>j</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ts val="3400"/>
              </a:lnSpc>
            </a:pPr>
            <a:r>
              <a:rPr lang="zh-CN" altLang="zh-CN" sz="2400" kern="100" dirty="0">
                <a:effectLst/>
                <a:latin typeface="微软雅黑" panose="020B0503020204020204" pitchFamily="34" charset="-122"/>
                <a:ea typeface="微软雅黑" panose="020B0503020204020204" pitchFamily="34" charset="-122"/>
              </a:rPr>
              <a:t>得键的长度</a:t>
            </a:r>
          </a:p>
          <a:p>
            <a:pPr indent="266700" algn="l">
              <a:lnSpc>
                <a:spcPts val="3400"/>
              </a:lnSpc>
            </a:pPr>
            <a:r>
              <a:rPr lang="en-US" altLang="zh-CN" sz="2400" i="1" kern="100" dirty="0">
                <a:effectLst/>
                <a:latin typeface="微软雅黑" panose="020B0503020204020204" pitchFamily="34" charset="-122"/>
                <a:ea typeface="微软雅黑" panose="020B0503020204020204" pitchFamily="34" charset="-122"/>
              </a:rPr>
              <a:t>l</a:t>
            </a:r>
            <a:r>
              <a:rPr lang="en-US" altLang="zh-CN" sz="2400" kern="100" dirty="0">
                <a:effectLst/>
                <a:latin typeface="微软雅黑" panose="020B0503020204020204" pitchFamily="34" charset="-122"/>
                <a:ea typeface="微软雅黑" panose="020B0503020204020204" pitchFamily="34" charset="-122"/>
              </a:rPr>
              <a:t>≥2F/([</a:t>
            </a:r>
            <a:r>
              <a:rPr lang="en-US" altLang="zh-CN" sz="2400" kern="100" dirty="0" err="1">
                <a:effectLst/>
                <a:latin typeface="微软雅黑" panose="020B0503020204020204" pitchFamily="34" charset="-122"/>
                <a:ea typeface="微软雅黑" panose="020B0503020204020204" pitchFamily="34" charset="-122"/>
              </a:rPr>
              <a:t>σ</a:t>
            </a:r>
            <a:r>
              <a:rPr lang="en-US" altLang="zh-CN" sz="2400" kern="100" baseline="-25000" dirty="0" err="1">
                <a:effectLst/>
                <a:latin typeface="微软雅黑" panose="020B0503020204020204" pitchFamily="34" charset="-122"/>
                <a:ea typeface="微软雅黑" panose="020B0503020204020204" pitchFamily="34" charset="-122"/>
              </a:rPr>
              <a:t>j</a:t>
            </a:r>
            <a:r>
              <a:rPr lang="en-US" altLang="zh-CN" sz="2400" kern="100" dirty="0">
                <a:effectLst/>
                <a:latin typeface="微软雅黑" panose="020B0503020204020204" pitchFamily="34" charset="-122"/>
                <a:ea typeface="微软雅黑" panose="020B0503020204020204" pitchFamily="34" charset="-122"/>
              </a:rPr>
              <a:t>]h)=2x17.5x10</a:t>
            </a:r>
            <a:r>
              <a:rPr lang="en-US" altLang="zh-CN" sz="2400" kern="100" baseline="30000" dirty="0">
                <a:effectLst/>
                <a:latin typeface="微软雅黑" panose="020B0503020204020204" pitchFamily="34" charset="-122"/>
                <a:ea typeface="微软雅黑" panose="020B0503020204020204" pitchFamily="34" charset="-122"/>
              </a:rPr>
              <a:t>3</a:t>
            </a:r>
            <a:r>
              <a:rPr lang="en-US" altLang="zh-CN" sz="2400" kern="100" dirty="0">
                <a:effectLst/>
                <a:latin typeface="微软雅黑" panose="020B0503020204020204" pitchFamily="34" charset="-122"/>
                <a:ea typeface="微软雅黑" panose="020B0503020204020204" pitchFamily="34" charset="-122"/>
              </a:rPr>
              <a:t>/(80x10</a:t>
            </a:r>
            <a:r>
              <a:rPr lang="en-US" altLang="zh-CN" sz="2400" kern="100" baseline="30000" dirty="0">
                <a:effectLst/>
                <a:latin typeface="微软雅黑" panose="020B0503020204020204" pitchFamily="34" charset="-122"/>
                <a:ea typeface="微软雅黑" panose="020B0503020204020204" pitchFamily="34" charset="-122"/>
              </a:rPr>
              <a:t>6</a:t>
            </a:r>
            <a:r>
              <a:rPr lang="en-US" altLang="zh-CN" sz="2400" kern="100" dirty="0">
                <a:effectLst/>
                <a:latin typeface="微软雅黑" panose="020B0503020204020204" pitchFamily="34" charset="-122"/>
                <a:ea typeface="微软雅黑" panose="020B0503020204020204" pitchFamily="34" charset="-122"/>
              </a:rPr>
              <a:t>x0.008)=54.7x10</a:t>
            </a:r>
            <a:r>
              <a:rPr lang="en-US" altLang="zh-CN" sz="2400" kern="100" baseline="30000" dirty="0">
                <a:effectLst/>
                <a:latin typeface="微软雅黑" panose="020B0503020204020204" pitchFamily="34" charset="-122"/>
                <a:ea typeface="微软雅黑" panose="020B0503020204020204" pitchFamily="34" charset="-122"/>
              </a:rPr>
              <a:t>-3</a:t>
            </a:r>
            <a:r>
              <a:rPr lang="en-US" altLang="zh-CN" sz="2400" kern="100" dirty="0">
                <a:effectLst/>
                <a:latin typeface="微软雅黑" panose="020B0503020204020204" pitchFamily="34" charset="-122"/>
                <a:ea typeface="微软雅黑" panose="020B0503020204020204" pitchFamily="34" charset="-122"/>
              </a:rPr>
              <a:t>(m)</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ts val="3400"/>
              </a:lnSpc>
            </a:pPr>
            <a:r>
              <a:rPr lang="zh-CN" altLang="zh-CN" sz="2400" kern="100" dirty="0">
                <a:effectLst/>
                <a:latin typeface="微软雅黑" panose="020B0503020204020204" pitchFamily="34" charset="-122"/>
                <a:ea typeface="微软雅黑" panose="020B0503020204020204" pitchFamily="34" charset="-122"/>
              </a:rPr>
              <a:t>最后确定键的长度为</a:t>
            </a:r>
            <a:r>
              <a:rPr lang="en-US" altLang="zh-CN" sz="2400" kern="100" dirty="0">
                <a:effectLst/>
                <a:latin typeface="微软雅黑" panose="020B0503020204020204" pitchFamily="34" charset="-122"/>
                <a:ea typeface="微软雅黑" panose="020B0503020204020204" pitchFamily="34" charset="-122"/>
              </a:rPr>
              <a:t>55mm</a:t>
            </a:r>
            <a:r>
              <a:rPr lang="zh-CN" altLang="zh-CN" sz="2400" kern="100" dirty="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426111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DE49EEE-9631-0240-D864-42B84F2F244E}"/>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2C4DDCDC-C744-B494-BBC3-5F193A3DA301}"/>
              </a:ext>
            </a:extLst>
          </p:cNvPr>
          <p:cNvSpPr>
            <a:spLocks noGrp="1"/>
          </p:cNvSpPr>
          <p:nvPr>
            <p:ph type="sldNum" sz="quarter" idx="12"/>
          </p:nvPr>
        </p:nvSpPr>
        <p:spPr/>
        <p:txBody>
          <a:bodyPr/>
          <a:lstStyle/>
          <a:p>
            <a:fld id="{49AE70B2-8BF9-45C0-BB95-33D1B9D3A854}" type="slidenum">
              <a:rPr lang="zh-CN" altLang="en-US" smtClean="0"/>
              <a:t>74</a:t>
            </a:fld>
            <a:endParaRPr lang="zh-CN" altLang="en-US"/>
          </a:p>
        </p:txBody>
      </p:sp>
      <p:sp>
        <p:nvSpPr>
          <p:cNvPr id="4" name="矩形 3">
            <a:extLst>
              <a:ext uri="{FF2B5EF4-FFF2-40B4-BE49-F238E27FC236}">
                <a16:creationId xmlns:a16="http://schemas.microsoft.com/office/drawing/2014/main" id="{92866CCF-C562-E618-B310-6D03153A7D22}"/>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9966729E-8CF9-B320-62D5-AFC9398A74FF}"/>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1C73E7B8-A91B-0705-934A-881A949DD5BE}"/>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B7E90E46-E001-B99A-6AD3-DD3BFA5802D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67FAD95A-7444-41BE-BFE7-5D2076F93D58}"/>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24F9A60-9E50-FB02-030C-314472FD7006}"/>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3DD9CC5D-B3ED-DBAC-77AF-514190D0F756}"/>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28735E12-639F-0903-920C-E434CECF0BC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5690037A-751D-C46A-28DF-07927B42E528}"/>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460C9F6A-3F78-9C69-7558-D2FF8D587E9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59668241-13F7-4F3E-9C9C-8EE469986526}"/>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597AB1C5-0F0C-352C-33BA-52FFE25F275F}"/>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4D6B6075-C484-5E4D-8513-E441172F17DE}"/>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B665DAD1-8EE4-258A-4B79-56E8A08F67E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F78EFFB1-67FE-CD73-8C5D-620EA5990426}"/>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B4299CD7-4BB7-38F3-D3C3-CD27DF5E0A92}"/>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FCB93FD6-1884-C929-A816-9C3974AA7BB9}"/>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128CDE6A-C705-2411-DB84-978ABE495EE8}"/>
              </a:ext>
            </a:extLst>
          </p:cNvPr>
          <p:cNvSpPr txBox="1"/>
          <p:nvPr/>
        </p:nvSpPr>
        <p:spPr>
          <a:xfrm>
            <a:off x="1411379" y="741994"/>
            <a:ext cx="10166221" cy="3247877"/>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四、圆轴扭转变形分析</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圆轴扭转的概念与实例</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在工程中，常会遇到直杆因受力偶作用而发生扭转变形的情况。以扭转为主要变形的构件常称为轴，其中圆轴在机械中的应用为最广。</a:t>
            </a:r>
            <a:endParaRPr lang="zh-CN" altLang="zh-CN" sz="2800" kern="100" dirty="0">
              <a:effectLst/>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F23E00FF-65C0-912E-78E6-502D28E279C2}"/>
              </a:ext>
            </a:extLst>
          </p:cNvPr>
          <p:cNvPicPr>
            <a:picLocks noChangeAspect="1"/>
          </p:cNvPicPr>
          <p:nvPr/>
        </p:nvPicPr>
        <p:blipFill>
          <a:blip r:embed="rId18"/>
          <a:stretch>
            <a:fillRect/>
          </a:stretch>
        </p:blipFill>
        <p:spPr>
          <a:xfrm>
            <a:off x="3218844" y="3429000"/>
            <a:ext cx="7294404" cy="3032799"/>
          </a:xfrm>
          <a:prstGeom prst="rect">
            <a:avLst/>
          </a:prstGeom>
        </p:spPr>
      </p:pic>
      <p:pic>
        <p:nvPicPr>
          <p:cNvPr id="26" name="图片 25">
            <a:extLst>
              <a:ext uri="{FF2B5EF4-FFF2-40B4-BE49-F238E27FC236}">
                <a16:creationId xmlns:a16="http://schemas.microsoft.com/office/drawing/2014/main" id="{060ED13B-62F3-6F7D-FC06-788D36BFADC5}"/>
              </a:ext>
            </a:extLst>
          </p:cNvPr>
          <p:cNvPicPr>
            <a:picLocks noChangeAspect="1"/>
          </p:cNvPicPr>
          <p:nvPr/>
        </p:nvPicPr>
        <p:blipFill>
          <a:blip r:embed="rId19"/>
          <a:stretch>
            <a:fillRect/>
          </a:stretch>
        </p:blipFill>
        <p:spPr>
          <a:xfrm>
            <a:off x="8877599" y="837589"/>
            <a:ext cx="2853789" cy="1438885"/>
          </a:xfrm>
          <a:prstGeom prst="rect">
            <a:avLst/>
          </a:prstGeom>
        </p:spPr>
      </p:pic>
    </p:spTree>
    <p:extLst>
      <p:ext uri="{BB962C8B-B14F-4D97-AF65-F5344CB8AC3E}">
        <p14:creationId xmlns:p14="http://schemas.microsoft.com/office/powerpoint/2010/main" val="78823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9C195F7-D6BF-7CDB-69DB-BD61F7B62E67}"/>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4EED6D3-E324-B4ED-405B-B33CDE31A025}"/>
              </a:ext>
            </a:extLst>
          </p:cNvPr>
          <p:cNvSpPr>
            <a:spLocks noGrp="1"/>
          </p:cNvSpPr>
          <p:nvPr>
            <p:ph type="sldNum" sz="quarter" idx="12"/>
          </p:nvPr>
        </p:nvSpPr>
        <p:spPr/>
        <p:txBody>
          <a:bodyPr/>
          <a:lstStyle/>
          <a:p>
            <a:fld id="{49AE70B2-8BF9-45C0-BB95-33D1B9D3A854}" type="slidenum">
              <a:rPr lang="zh-CN" altLang="en-US" smtClean="0"/>
              <a:t>75</a:t>
            </a:fld>
            <a:endParaRPr lang="zh-CN" altLang="en-US"/>
          </a:p>
        </p:txBody>
      </p:sp>
      <p:sp>
        <p:nvSpPr>
          <p:cNvPr id="4" name="矩形 3">
            <a:extLst>
              <a:ext uri="{FF2B5EF4-FFF2-40B4-BE49-F238E27FC236}">
                <a16:creationId xmlns:a16="http://schemas.microsoft.com/office/drawing/2014/main" id="{D2533CE7-DBA7-37A9-17B7-B7BD073D483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9A8A0E6D-F28B-EE53-AF7F-42F445A2837F}"/>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60A4BBC6-E2B6-CC3C-E1A6-7E47A870F39C}"/>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683616BD-1693-68FE-C3C5-8DDC056B5EB0}"/>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BE2FCD20-5DF1-4D14-CD2A-4D8003A18D91}"/>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B4BD26C4-88EB-5BC2-EE9F-F4C0C5C0969B}"/>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A24EF143-CDEE-1E39-5C32-57F65CF3EC87}"/>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8F816F22-FB3A-A5E9-CBAB-147B10163A5C}"/>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D86D67A8-14CC-47E6-2672-588698DC8C5E}"/>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781F6316-B561-7FAF-115F-9A3D7F0C0BA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70C10787-6C69-D49B-F490-0C2F9DEBDC73}"/>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634F8C0F-6FB6-F439-B79F-96AF92AD683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14E87973-FE75-ADB5-DE0D-514458AF4B8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95942E84-E529-1413-5A27-6CCA40F0ABC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EBBB4346-DD52-259F-D36D-D713EDDA2EE2}"/>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7959FC9B-C696-0D44-651A-B5FDD4A8D65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A4139EF-92BF-D3B9-D141-2A6E408E1BB5}"/>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592F10FF-FDF1-FB1B-A34E-C54659A6C463}"/>
              </a:ext>
            </a:extLst>
          </p:cNvPr>
          <p:cNvSpPr txBox="1"/>
          <p:nvPr/>
        </p:nvSpPr>
        <p:spPr>
          <a:xfrm>
            <a:off x="1962000" y="903505"/>
            <a:ext cx="8972550" cy="3905043"/>
          </a:xfrm>
          <a:prstGeom prst="rect">
            <a:avLst/>
          </a:prstGeom>
          <a:noFill/>
        </p:spPr>
        <p:txBody>
          <a:bodyPr wrap="square">
            <a:spAutoFit/>
          </a:bodyPr>
          <a:lstStyle/>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扭矩和扭矩图</a:t>
            </a:r>
          </a:p>
          <a:p>
            <a:pPr indent="266700" algn="l">
              <a:lnSpc>
                <a:spcPct val="1500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）外力偶矩的计算</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功率、转速和外力偶矩之间的关系可由动力学知识导出，其公式为</a:t>
            </a:r>
          </a:p>
          <a:p>
            <a:pPr indent="933450" algn="l">
              <a:lnSpc>
                <a:spcPct val="150000"/>
              </a:lnSpc>
            </a:pPr>
            <a:r>
              <a:rPr lang="en-US" altLang="zh-CN" sz="2400" kern="100" dirty="0">
                <a:effectLst/>
                <a:latin typeface="微软雅黑" panose="020B0503020204020204" pitchFamily="34" charset="-122"/>
                <a:ea typeface="微软雅黑" panose="020B0503020204020204" pitchFamily="34" charset="-122"/>
              </a:rPr>
              <a:t>M=9550p/n</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                               (3-26)</a:t>
            </a:r>
            <a:endParaRPr lang="zh-CN" altLang="zh-CN" sz="2400" kern="100" dirty="0">
              <a:effectLst/>
              <a:latin typeface="微软雅黑" panose="020B0503020204020204" pitchFamily="34" charset="-122"/>
              <a:ea typeface="微软雅黑" panose="020B0503020204020204" pitchFamily="34" charset="-122"/>
            </a:endParaRPr>
          </a:p>
          <a:p>
            <a:pPr indent="266700" algn="just">
              <a:lnSpc>
                <a:spcPct val="150000"/>
              </a:lnSpc>
            </a:pPr>
            <a:r>
              <a:rPr lang="zh-CN" altLang="zh-CN" sz="2400" kern="100" dirty="0">
                <a:effectLst/>
                <a:latin typeface="微软雅黑" panose="020B0503020204020204" pitchFamily="34" charset="-122"/>
                <a:ea typeface="微软雅黑" panose="020B0503020204020204" pitchFamily="34" charset="-122"/>
              </a:rPr>
              <a:t>式中，</a:t>
            </a:r>
            <a:r>
              <a:rPr lang="en-US" altLang="zh-CN" sz="2400" kern="100" dirty="0">
                <a:effectLst/>
                <a:latin typeface="微软雅黑" panose="020B0503020204020204" pitchFamily="34" charset="-122"/>
                <a:ea typeface="微软雅黑" panose="020B0503020204020204" pitchFamily="34" charset="-122"/>
              </a:rPr>
              <a:t>M</a:t>
            </a:r>
            <a:r>
              <a:rPr lang="zh-CN" altLang="zh-CN" sz="2400" kern="100" dirty="0">
                <a:effectLst/>
                <a:latin typeface="微软雅黑" panose="020B0503020204020204" pitchFamily="34" charset="-122"/>
                <a:ea typeface="微软雅黑" panose="020B0503020204020204" pitchFamily="34" charset="-122"/>
              </a:rPr>
              <a:t>为外力偶矩</a:t>
            </a:r>
            <a:r>
              <a:rPr lang="en-US" altLang="zh-CN" sz="2400" kern="100" dirty="0">
                <a:effectLst/>
                <a:latin typeface="微软雅黑" panose="020B0503020204020204" pitchFamily="34" charset="-122"/>
                <a:ea typeface="微软雅黑" panose="020B0503020204020204" pitchFamily="34" charset="-122"/>
              </a:rPr>
              <a:t>(N</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m)</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P</a:t>
            </a:r>
            <a:r>
              <a:rPr lang="zh-CN" altLang="zh-CN" sz="2400" kern="100" dirty="0">
                <a:effectLst/>
                <a:latin typeface="微软雅黑" panose="020B0503020204020204" pitchFamily="34" charset="-122"/>
                <a:ea typeface="微软雅黑" panose="020B0503020204020204" pitchFamily="34" charset="-122"/>
              </a:rPr>
              <a:t>为轴传递的功率</a:t>
            </a:r>
            <a:r>
              <a:rPr lang="en-US" altLang="zh-CN" sz="2400" kern="100" dirty="0">
                <a:effectLst/>
                <a:latin typeface="微软雅黑" panose="020B0503020204020204" pitchFamily="34" charset="-122"/>
                <a:ea typeface="微软雅黑" panose="020B0503020204020204" pitchFamily="34" charset="-122"/>
              </a:rPr>
              <a:t>(kW)</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n</a:t>
            </a:r>
            <a:r>
              <a:rPr lang="zh-CN" altLang="zh-CN" sz="2400" kern="100" dirty="0">
                <a:effectLst/>
                <a:latin typeface="微软雅黑" panose="020B0503020204020204" pitchFamily="34" charset="-122"/>
                <a:ea typeface="微软雅黑" panose="020B0503020204020204" pitchFamily="34" charset="-122"/>
              </a:rPr>
              <a:t>为轴的转速</a:t>
            </a:r>
            <a:r>
              <a:rPr lang="en-US" altLang="zh-CN" sz="2400" kern="100" dirty="0">
                <a:effectLst/>
                <a:latin typeface="微软雅黑" panose="020B0503020204020204" pitchFamily="34" charset="-122"/>
                <a:ea typeface="微软雅黑" panose="020B0503020204020204" pitchFamily="34" charset="-122"/>
              </a:rPr>
              <a:t>(r/min)</a:t>
            </a:r>
            <a:r>
              <a:rPr lang="zh-CN" altLang="zh-CN" sz="2400" kern="100" dirty="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772699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FED9616-AB1A-3C51-D542-EED5E5261572}"/>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6CB221B-C4C2-C6F7-1257-181BF421B8BA}"/>
              </a:ext>
            </a:extLst>
          </p:cNvPr>
          <p:cNvSpPr>
            <a:spLocks noGrp="1"/>
          </p:cNvSpPr>
          <p:nvPr>
            <p:ph type="sldNum" sz="quarter" idx="12"/>
          </p:nvPr>
        </p:nvSpPr>
        <p:spPr/>
        <p:txBody>
          <a:bodyPr/>
          <a:lstStyle/>
          <a:p>
            <a:fld id="{49AE70B2-8BF9-45C0-BB95-33D1B9D3A854}" type="slidenum">
              <a:rPr lang="zh-CN" altLang="en-US" smtClean="0"/>
              <a:t>76</a:t>
            </a:fld>
            <a:endParaRPr lang="zh-CN" altLang="en-US"/>
          </a:p>
        </p:txBody>
      </p:sp>
      <p:sp>
        <p:nvSpPr>
          <p:cNvPr id="4" name="矩形 3">
            <a:extLst>
              <a:ext uri="{FF2B5EF4-FFF2-40B4-BE49-F238E27FC236}">
                <a16:creationId xmlns:a16="http://schemas.microsoft.com/office/drawing/2014/main" id="{94C5229F-3058-B01B-47A7-EB1CB33EA154}"/>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5EDBDBDA-65E9-EB80-1DCB-75BE8EA233FB}"/>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D3CA97AA-5DD8-4D41-D624-48612399280A}"/>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8EC21215-ADAE-B411-44A2-DF27A528CEAE}"/>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5796AAB5-9266-F915-3CC5-B83720027A48}"/>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BDAE3D27-E67A-35EF-A0EF-B72A4FD728E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13EC5F24-E996-01DA-F621-D7D3EC8DE512}"/>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166B27EE-EAF8-897D-30B4-2FE00C8F2A75}"/>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5B8FEFDC-6911-451B-9627-82164291DC6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65AE6BF0-4AB2-11EF-9BBB-0132DF908E05}"/>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B531A4CA-C155-0EFF-A87A-1DC5DBF646B3}"/>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6D5A27F9-A14D-9DF0-7B8F-FD5A98C6AB9C}"/>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390104E8-7C09-D08B-A355-0BCE2D58796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F51EDFAB-670B-A276-665D-3B0D810FFCC7}"/>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D3B60A97-F42F-C277-9E88-051F84CC357E}"/>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D471ACC3-8337-2A6B-8D51-3182E55A9CD3}"/>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14C0B4ED-B807-FD28-4672-F37BD48ADA40}"/>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C15DAA16-3A11-2181-8E2C-FF497DF1D1CA}"/>
              </a:ext>
            </a:extLst>
          </p:cNvPr>
          <p:cNvSpPr txBox="1"/>
          <p:nvPr/>
        </p:nvSpPr>
        <p:spPr>
          <a:xfrm>
            <a:off x="1540920" y="830187"/>
            <a:ext cx="6031455" cy="5693866"/>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）扭矩和扭矩图</a:t>
            </a:r>
          </a:p>
          <a:p>
            <a:pPr indent="266700" algn="l"/>
            <a:r>
              <a:rPr lang="zh-CN" altLang="zh-CN" sz="2800" kern="100" dirty="0">
                <a:effectLst/>
                <a:latin typeface="微软雅黑" panose="020B0503020204020204" pitchFamily="34" charset="-122"/>
                <a:ea typeface="微软雅黑" panose="020B0503020204020204" pitchFamily="34" charset="-122"/>
              </a:rPr>
              <a:t>若已知轴上作用的外力偶矩，可用截面法研究圆轴扭转时横截面上的内力。如图</a:t>
            </a:r>
            <a:r>
              <a:rPr lang="en-US" altLang="zh-CN" sz="2800" kern="100" dirty="0">
                <a:effectLst/>
                <a:latin typeface="微软雅黑" panose="020B0503020204020204" pitchFamily="34" charset="-122"/>
                <a:ea typeface="微软雅黑" panose="020B0503020204020204" pitchFamily="34" charset="-122"/>
              </a:rPr>
              <a:t>3-48(a)</a:t>
            </a:r>
            <a:r>
              <a:rPr lang="zh-CN" altLang="zh-CN" sz="2800" kern="100" dirty="0">
                <a:effectLst/>
                <a:latin typeface="微软雅黑" panose="020B0503020204020204" pitchFamily="34" charset="-122"/>
                <a:ea typeface="微软雅黑" panose="020B0503020204020204" pitchFamily="34" charset="-122"/>
              </a:rPr>
              <a:t>所示，等截面圆轴</a:t>
            </a:r>
            <a:r>
              <a:rPr lang="en-US" altLang="zh-CN" sz="2800" kern="100" dirty="0">
                <a:effectLst/>
                <a:latin typeface="微软雅黑" panose="020B0503020204020204" pitchFamily="34" charset="-122"/>
                <a:ea typeface="微软雅黑" panose="020B0503020204020204" pitchFamily="34" charset="-122"/>
              </a:rPr>
              <a:t>AB</a:t>
            </a:r>
            <a:r>
              <a:rPr lang="zh-CN" altLang="zh-CN" sz="2800" kern="100" dirty="0">
                <a:effectLst/>
                <a:latin typeface="微软雅黑" panose="020B0503020204020204" pitchFamily="34" charset="-122"/>
                <a:ea typeface="微软雅黑" panose="020B0503020204020204" pitchFamily="34" charset="-122"/>
              </a:rPr>
              <a:t>两端面上作用有一对平衡外力偶矩</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。在任意</a:t>
            </a:r>
            <a:r>
              <a:rPr lang="en-US" altLang="zh-CN" sz="2800" kern="100" dirty="0">
                <a:effectLst/>
                <a:latin typeface="微软雅黑" panose="020B0503020204020204" pitchFamily="34" charset="-122"/>
                <a:ea typeface="微软雅黑" panose="020B0503020204020204" pitchFamily="34" charset="-122"/>
              </a:rPr>
              <a:t>m-m</a:t>
            </a:r>
            <a:r>
              <a:rPr lang="zh-CN" altLang="zh-CN" sz="2800" kern="100" dirty="0">
                <a:effectLst/>
                <a:latin typeface="微软雅黑" panose="020B0503020204020204" pitchFamily="34" charset="-122"/>
                <a:ea typeface="微软雅黑" panose="020B0503020204020204" pitchFamily="34" charset="-122"/>
              </a:rPr>
              <a:t>截面处将轴分为两段，并取左段为研究对象，如图</a:t>
            </a:r>
            <a:r>
              <a:rPr lang="en-US" altLang="zh-CN" sz="2800" kern="100" dirty="0">
                <a:effectLst/>
                <a:latin typeface="微软雅黑" panose="020B0503020204020204" pitchFamily="34" charset="-122"/>
                <a:ea typeface="微软雅黑" panose="020B0503020204020204" pitchFamily="34" charset="-122"/>
              </a:rPr>
              <a:t>3-48(b)</a:t>
            </a:r>
            <a:r>
              <a:rPr lang="zh-CN" altLang="zh-CN" sz="2800" kern="100" dirty="0">
                <a:effectLst/>
                <a:latin typeface="微软雅黑" panose="020B0503020204020204" pitchFamily="34" charset="-122"/>
                <a:ea typeface="微软雅黑" panose="020B0503020204020204" pitchFamily="34" charset="-122"/>
              </a:rPr>
              <a:t>所示。因</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端有外力偶矩</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作用，为保持左段平衡，故在</a:t>
            </a:r>
            <a:r>
              <a:rPr lang="en-US" altLang="zh-CN" sz="2800" kern="100" dirty="0">
                <a:effectLst/>
                <a:latin typeface="微软雅黑" panose="020B0503020204020204" pitchFamily="34" charset="-122"/>
                <a:ea typeface="微软雅黑" panose="020B0503020204020204" pitchFamily="34" charset="-122"/>
              </a:rPr>
              <a:t>m-m</a:t>
            </a:r>
            <a:r>
              <a:rPr lang="zh-CN" altLang="zh-CN" sz="2800" kern="100" dirty="0">
                <a:effectLst/>
                <a:latin typeface="微软雅黑" panose="020B0503020204020204" pitchFamily="34" charset="-122"/>
                <a:ea typeface="微软雅黑" panose="020B0503020204020204" pitchFamily="34" charset="-122"/>
              </a:rPr>
              <a:t>面上必有一个内力偶矩</a:t>
            </a:r>
            <a:r>
              <a:rPr lang="en-US" altLang="zh-CN" sz="2800" kern="100" dirty="0">
                <a:effectLst/>
                <a:latin typeface="微软雅黑" panose="020B0503020204020204" pitchFamily="34" charset="-122"/>
                <a:ea typeface="微软雅黑" panose="020B0503020204020204" pitchFamily="34" charset="-122"/>
              </a:rPr>
              <a:t>T</a:t>
            </a:r>
            <a:r>
              <a:rPr lang="zh-CN" altLang="zh-CN" sz="2800" kern="100" dirty="0">
                <a:effectLst/>
                <a:latin typeface="微软雅黑" panose="020B0503020204020204" pitchFamily="34" charset="-122"/>
                <a:ea typeface="微软雅黑" panose="020B0503020204020204" pitchFamily="34" charset="-122"/>
              </a:rPr>
              <a:t>与之平衡，</a:t>
            </a:r>
            <a:r>
              <a:rPr lang="en-US" altLang="zh-CN" sz="2800" kern="100" dirty="0">
                <a:effectLst/>
                <a:latin typeface="微软雅黑" panose="020B0503020204020204" pitchFamily="34" charset="-122"/>
                <a:ea typeface="微软雅黑" panose="020B0503020204020204" pitchFamily="34" charset="-122"/>
              </a:rPr>
              <a:t>T</a:t>
            </a:r>
            <a:r>
              <a:rPr lang="zh-CN" altLang="zh-CN" sz="2800" kern="100" dirty="0">
                <a:effectLst/>
                <a:latin typeface="微软雅黑" panose="020B0503020204020204" pitchFamily="34" charset="-122"/>
                <a:ea typeface="微软雅黑" panose="020B0503020204020204" pitchFamily="34" charset="-122"/>
              </a:rPr>
              <a:t>称为扭矩，单位</a:t>
            </a:r>
            <a:r>
              <a:rPr lang="en-US" altLang="zh-CN" sz="2800" kern="100" dirty="0">
                <a:effectLst/>
                <a:latin typeface="微软雅黑" panose="020B0503020204020204" pitchFamily="34" charset="-122"/>
                <a:ea typeface="微软雅黑" panose="020B0503020204020204" pitchFamily="34" charset="-122"/>
              </a:rPr>
              <a:t>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。由平衡方程</a:t>
            </a:r>
          </a:p>
          <a:p>
            <a:pPr indent="1000125" algn="l"/>
            <a:r>
              <a:rPr lang="en-US" altLang="zh-CN" sz="2800" kern="100" dirty="0" err="1">
                <a:effectLst/>
                <a:latin typeface="微软雅黑" panose="020B0503020204020204" pitchFamily="34" charset="-122"/>
                <a:ea typeface="微软雅黑" panose="020B0503020204020204" pitchFamily="34" charset="-122"/>
              </a:rPr>
              <a:t>Σm</a:t>
            </a:r>
            <a:r>
              <a:rPr lang="en-US" altLang="zh-CN" sz="2800" kern="100" baseline="-25000" dirty="0" err="1">
                <a:effectLst/>
                <a:latin typeface="微软雅黑" panose="020B0503020204020204" pitchFamily="34" charset="-122"/>
                <a:ea typeface="微软雅黑" panose="020B0503020204020204" pitchFamily="34" charset="-122"/>
              </a:rPr>
              <a:t>x</a:t>
            </a:r>
            <a:r>
              <a:rPr lang="en-US" altLang="zh-CN" sz="2800" kern="100" dirty="0">
                <a:effectLst/>
                <a:latin typeface="微软雅黑" panose="020B0503020204020204" pitchFamily="34" charset="-122"/>
                <a:ea typeface="微软雅黑" panose="020B0503020204020204" pitchFamily="34" charset="-122"/>
              </a:rPr>
              <a:t>=0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T-M=0</a:t>
            </a:r>
            <a:r>
              <a:rPr lang="zh-CN" altLang="zh-CN" sz="2800" kern="100" dirty="0">
                <a:effectLst/>
                <a:latin typeface="微软雅黑" panose="020B0503020204020204" pitchFamily="34" charset="-122"/>
                <a:ea typeface="微软雅黑" panose="020B0503020204020204" pitchFamily="34" charset="-122"/>
              </a:rPr>
              <a:t>，</a:t>
            </a:r>
          </a:p>
          <a:p>
            <a:pPr indent="266700" algn="l"/>
            <a:r>
              <a:rPr lang="zh-CN" altLang="zh-CN" sz="2800" kern="100" dirty="0">
                <a:effectLst/>
                <a:latin typeface="微软雅黑" panose="020B0503020204020204" pitchFamily="34" charset="-122"/>
                <a:ea typeface="微软雅黑" panose="020B0503020204020204" pitchFamily="34" charset="-122"/>
              </a:rPr>
              <a:t>得</a:t>
            </a:r>
            <a:r>
              <a:rPr lang="en-US" altLang="zh-CN" sz="2800" kern="100" dirty="0">
                <a:effectLst/>
                <a:latin typeface="微软雅黑" panose="020B0503020204020204" pitchFamily="34" charset="-122"/>
                <a:ea typeface="微软雅黑" panose="020B0503020204020204" pitchFamily="34" charset="-122"/>
              </a:rPr>
              <a:t>T=M</a:t>
            </a:r>
            <a:r>
              <a:rPr lang="zh-CN" altLang="zh-CN" sz="2800" kern="100" dirty="0">
                <a:effectLst/>
                <a:latin typeface="微软雅黑" panose="020B0503020204020204" pitchFamily="34" charset="-122"/>
                <a:ea typeface="微软雅黑" panose="020B0503020204020204" pitchFamily="34" charset="-122"/>
              </a:rPr>
              <a:t>。</a:t>
            </a:r>
          </a:p>
        </p:txBody>
      </p:sp>
      <p:pic>
        <p:nvPicPr>
          <p:cNvPr id="24" name="图片 23">
            <a:extLst>
              <a:ext uri="{FF2B5EF4-FFF2-40B4-BE49-F238E27FC236}">
                <a16:creationId xmlns:a16="http://schemas.microsoft.com/office/drawing/2014/main" id="{82DAF152-01FA-A266-90ED-B9DDB1AF54BA}"/>
              </a:ext>
            </a:extLst>
          </p:cNvPr>
          <p:cNvPicPr>
            <a:picLocks noChangeAspect="1"/>
          </p:cNvPicPr>
          <p:nvPr/>
        </p:nvPicPr>
        <p:blipFill>
          <a:blip r:embed="rId18"/>
          <a:stretch>
            <a:fillRect/>
          </a:stretch>
        </p:blipFill>
        <p:spPr>
          <a:xfrm>
            <a:off x="8005739" y="851242"/>
            <a:ext cx="3941243" cy="4701834"/>
          </a:xfrm>
          <a:prstGeom prst="rect">
            <a:avLst/>
          </a:prstGeom>
        </p:spPr>
      </p:pic>
    </p:spTree>
    <p:extLst>
      <p:ext uri="{BB962C8B-B14F-4D97-AF65-F5344CB8AC3E}">
        <p14:creationId xmlns:p14="http://schemas.microsoft.com/office/powerpoint/2010/main" val="1343166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D7CDE6-5971-F501-80D1-68AE45371F6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CC5F629-243A-650E-4621-727CCB065A9B}"/>
              </a:ext>
            </a:extLst>
          </p:cNvPr>
          <p:cNvSpPr>
            <a:spLocks noGrp="1"/>
          </p:cNvSpPr>
          <p:nvPr>
            <p:ph type="sldNum" sz="quarter" idx="12"/>
          </p:nvPr>
        </p:nvSpPr>
        <p:spPr/>
        <p:txBody>
          <a:bodyPr/>
          <a:lstStyle/>
          <a:p>
            <a:fld id="{49AE70B2-8BF9-45C0-BB95-33D1B9D3A854}" type="slidenum">
              <a:rPr lang="zh-CN" altLang="en-US" smtClean="0"/>
              <a:t>77</a:t>
            </a:fld>
            <a:endParaRPr lang="zh-CN" altLang="en-US"/>
          </a:p>
        </p:txBody>
      </p:sp>
      <p:sp>
        <p:nvSpPr>
          <p:cNvPr id="4" name="矩形 3">
            <a:extLst>
              <a:ext uri="{FF2B5EF4-FFF2-40B4-BE49-F238E27FC236}">
                <a16:creationId xmlns:a16="http://schemas.microsoft.com/office/drawing/2014/main" id="{D0D07331-38BC-7E4D-156D-871C4EBEAB5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1783C9F5-53A2-0D4B-7C8D-80374D3615C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11AB1654-970A-F797-2E7D-75C1733F1D59}"/>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611217DF-9E38-32DD-2380-034134306845}"/>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671A12ED-D749-BD78-C535-DC59BBC03338}"/>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E419D7AE-DD5B-E255-A3EE-CDBA9E3A27FC}"/>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DBCC8ED8-9334-4C4C-FA64-9D2538A4D5C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77A81AFE-F0BD-EB6F-C660-FD15D4C1626A}"/>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80966643-2870-1A8B-292E-71CDC02F5B8B}"/>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36D8FCA4-3CD6-3CFB-9DFE-3820DDF42286}"/>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CDB6B549-4707-9F35-9CB5-E5BC9CEEE78E}"/>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1AD53F82-48B0-49CF-9C30-D5AEA5650983}"/>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1EEE0EA0-D0FC-5641-E450-D23778F254EF}"/>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6D48BE9D-3CEB-9391-DA45-C6CD592F5AD0}"/>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0364BE1F-791D-AB6C-E82F-410C8FC1D522}"/>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D04641B6-07C0-5F0F-E6E1-ED35ED83E9AA}"/>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6DC640E2-E5A6-F077-8A2D-5ACF83ED0A2A}"/>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164C6B90-E4C6-999E-5FD4-49A887483B76}"/>
              </a:ext>
            </a:extLst>
          </p:cNvPr>
          <p:cNvSpPr txBox="1"/>
          <p:nvPr/>
        </p:nvSpPr>
        <p:spPr>
          <a:xfrm>
            <a:off x="1578105" y="1037840"/>
            <a:ext cx="9461370" cy="2243050"/>
          </a:xfrm>
          <a:prstGeom prst="rect">
            <a:avLst/>
          </a:prstGeom>
          <a:noFill/>
        </p:spPr>
        <p:txBody>
          <a:bodyPr wrap="square">
            <a:spAutoFit/>
          </a:bodyPr>
          <a:lstStyle/>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对扭矩的正、负号规定如下：</a:t>
            </a:r>
            <a:r>
              <a:rPr lang="zh-CN" altLang="zh-CN" sz="2400" kern="100" dirty="0">
                <a:effectLst/>
                <a:latin typeface="微软雅黑" panose="020B0503020204020204" pitchFamily="34" charset="-122"/>
                <a:ea typeface="微软雅黑" panose="020B0503020204020204" pitchFamily="34" charset="-122"/>
              </a:rPr>
              <a:t>用右手螺旋法则，大拇指指向横截面外法线方向，扭矩的转向与四指的转向一致时，扭矩为正，反之为负，如图</a:t>
            </a:r>
            <a:r>
              <a:rPr lang="en-US" altLang="zh-CN" sz="2400" kern="100" dirty="0">
                <a:effectLst/>
                <a:latin typeface="微软雅黑" panose="020B0503020204020204" pitchFamily="34" charset="-122"/>
                <a:ea typeface="微软雅黑" panose="020B0503020204020204" pitchFamily="34" charset="-122"/>
              </a:rPr>
              <a:t>3-49</a:t>
            </a:r>
            <a:r>
              <a:rPr lang="zh-CN" altLang="zh-CN" sz="2400" kern="100" dirty="0">
                <a:effectLst/>
                <a:latin typeface="微软雅黑" panose="020B0503020204020204" pitchFamily="34" charset="-122"/>
                <a:ea typeface="微软雅黑" panose="020B0503020204020204" pitchFamily="34" charset="-122"/>
              </a:rPr>
              <a:t>所示。在求扭矩时，在截面上均按正向画出，所得为负则说明扭矩转向与假设相反。此为设正法。</a:t>
            </a:r>
          </a:p>
        </p:txBody>
      </p:sp>
      <p:pic>
        <p:nvPicPr>
          <p:cNvPr id="24" name="图片 23">
            <a:extLst>
              <a:ext uri="{FF2B5EF4-FFF2-40B4-BE49-F238E27FC236}">
                <a16:creationId xmlns:a16="http://schemas.microsoft.com/office/drawing/2014/main" id="{EB7F3FB1-C0FC-C779-E43B-4E7110572C32}"/>
              </a:ext>
            </a:extLst>
          </p:cNvPr>
          <p:cNvPicPr>
            <a:picLocks noChangeAspect="1"/>
          </p:cNvPicPr>
          <p:nvPr/>
        </p:nvPicPr>
        <p:blipFill>
          <a:blip r:embed="rId18"/>
          <a:stretch>
            <a:fillRect/>
          </a:stretch>
        </p:blipFill>
        <p:spPr>
          <a:xfrm>
            <a:off x="856185" y="3816367"/>
            <a:ext cx="10864994" cy="2276475"/>
          </a:xfrm>
          <a:prstGeom prst="rect">
            <a:avLst/>
          </a:prstGeom>
        </p:spPr>
      </p:pic>
    </p:spTree>
    <p:extLst>
      <p:ext uri="{BB962C8B-B14F-4D97-AF65-F5344CB8AC3E}">
        <p14:creationId xmlns:p14="http://schemas.microsoft.com/office/powerpoint/2010/main" val="3372198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1422814-B51B-37FC-9C4C-89C9305AB732}"/>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D1817F37-D1BE-D724-81DD-C0439BA41065}"/>
              </a:ext>
            </a:extLst>
          </p:cNvPr>
          <p:cNvSpPr>
            <a:spLocks noGrp="1"/>
          </p:cNvSpPr>
          <p:nvPr>
            <p:ph type="sldNum" sz="quarter" idx="12"/>
          </p:nvPr>
        </p:nvSpPr>
        <p:spPr/>
        <p:txBody>
          <a:bodyPr/>
          <a:lstStyle/>
          <a:p>
            <a:fld id="{49AE70B2-8BF9-45C0-BB95-33D1B9D3A854}" type="slidenum">
              <a:rPr lang="zh-CN" altLang="en-US" smtClean="0"/>
              <a:t>78</a:t>
            </a:fld>
            <a:endParaRPr lang="zh-CN" altLang="en-US"/>
          </a:p>
        </p:txBody>
      </p:sp>
      <p:sp>
        <p:nvSpPr>
          <p:cNvPr id="4" name="矩形 3">
            <a:extLst>
              <a:ext uri="{FF2B5EF4-FFF2-40B4-BE49-F238E27FC236}">
                <a16:creationId xmlns:a16="http://schemas.microsoft.com/office/drawing/2014/main" id="{AB08A471-E90E-260A-00B8-EA9E2673A61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7D1F999-F552-2A7F-FF4B-CA94EF688AB3}"/>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60DD60C7-1E27-37E4-4090-E54F19C8728F}"/>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BFE7CD18-27EE-41C1-218C-AEFA6F0EEDA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1B3B95E-6CFF-3ED7-362E-CEA045D45B5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7DD09653-7AE1-DBD2-95CD-3F5C14DF6D2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CB1D0BCB-3B46-1DD4-491C-0E75E05EF5A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AC57018F-64E7-694F-8966-28BE0541A816}"/>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086A02B-90DA-9028-C740-E08B149661E2}"/>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F5334D65-250B-A527-C688-5CB3BD0DFC6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3D02C5E5-47B1-B9F2-FA39-FB34C1F91D31}"/>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09AFD66-0DF2-416B-1538-A4C6A4751224}"/>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2E0B2CE0-B53A-D55D-2310-9903B30BBD9F}"/>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8DF4B502-43B1-E7F5-9DAE-38D1EE30B3F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1EF1B977-58D4-336A-1561-8BB28AAFD92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8D07258-A92F-C9B8-D67A-25B970318A79}"/>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E619706D-7710-C993-70EA-2A25A7FC5F73}"/>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2D3D71F4-9B0F-788D-D41B-92454CD77C42}"/>
              </a:ext>
            </a:extLst>
          </p:cNvPr>
          <p:cNvSpPr txBox="1"/>
          <p:nvPr/>
        </p:nvSpPr>
        <p:spPr>
          <a:xfrm>
            <a:off x="1578103" y="1024600"/>
            <a:ext cx="9632821" cy="5128455"/>
          </a:xfrm>
          <a:prstGeom prst="rect">
            <a:avLst/>
          </a:prstGeom>
          <a:noFill/>
        </p:spPr>
        <p:txBody>
          <a:bodyPr wrap="square">
            <a:spAutoFit/>
          </a:bodyPr>
          <a:lstStyle/>
          <a:p>
            <a:pPr indent="266700" algn="l">
              <a:lnSpc>
                <a:spcPts val="36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）扭矩图的快速画法</a:t>
            </a: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1</a:t>
            </a:r>
            <a:r>
              <a:rPr lang="zh-CN" altLang="zh-CN" sz="2400" kern="100" dirty="0">
                <a:effectLst/>
                <a:latin typeface="微软雅黑" panose="020B0503020204020204" pitchFamily="34" charset="-122"/>
                <a:ea typeface="微软雅黑" panose="020B0503020204020204" pitchFamily="34" charset="-122"/>
              </a:rPr>
              <a:t>）扭矩、扭矩图随外力偶的变化规律</a:t>
            </a: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①在没有外力偶作用处，扭矩是常数，扭矩图是水平线。</a:t>
            </a: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②有外力偶作用处，扭矩图有突变，突变量等于外力偶。</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2</a:t>
            </a:r>
            <a:r>
              <a:rPr lang="zh-CN" altLang="zh-CN" sz="2400" kern="100" dirty="0">
                <a:effectLst/>
                <a:latin typeface="微软雅黑" panose="020B0503020204020204" pitchFamily="34" charset="-122"/>
                <a:ea typeface="微软雅黑" panose="020B0503020204020204" pitchFamily="34" charset="-122"/>
              </a:rPr>
              <a:t>）扭矩图的快速画法</a:t>
            </a: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①先求出约束力偶，约束力偶与外力偶同等看待。</a:t>
            </a: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②以构件左端为原点，</a:t>
            </a:r>
            <a:r>
              <a:rPr lang="en-US" altLang="zh-CN" sz="2400" kern="100" dirty="0">
                <a:effectLst/>
                <a:latin typeface="微软雅黑" panose="020B0503020204020204" pitchFamily="34" charset="-122"/>
                <a:ea typeface="微软雅黑" panose="020B0503020204020204" pitchFamily="34" charset="-122"/>
              </a:rPr>
              <a:t>x</a:t>
            </a:r>
            <a:r>
              <a:rPr lang="zh-CN" altLang="zh-CN" sz="2400" kern="100" dirty="0">
                <a:effectLst/>
                <a:latin typeface="微软雅黑" panose="020B0503020204020204" pitchFamily="34" charset="-122"/>
                <a:ea typeface="微软雅黑" panose="020B0503020204020204" pitchFamily="34" charset="-122"/>
              </a:rPr>
              <a:t>轴表示为轴线，垂直于轴线的表示扭矩</a:t>
            </a:r>
            <a:r>
              <a:rPr lang="en-US" altLang="zh-CN" sz="2400" kern="100" dirty="0">
                <a:effectLst/>
                <a:latin typeface="微软雅黑" panose="020B0503020204020204" pitchFamily="34" charset="-122"/>
                <a:ea typeface="微软雅黑" panose="020B0503020204020204" pitchFamily="34" charset="-122"/>
              </a:rPr>
              <a:t>T</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③假设箭头向上的外力偶产生正的扭矩（扭矩图在该处垂直向上突变，突变量等于该外力偶），箭头向下的外力偶产生负的扭矩（扭矩图在该处垂直向下突变，突变量等于该外力偶）。</a:t>
            </a: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④根据扭矩、扭矩图的变化规律画出扭矩图。</a:t>
            </a:r>
          </a:p>
        </p:txBody>
      </p:sp>
    </p:spTree>
    <p:extLst>
      <p:ext uri="{BB962C8B-B14F-4D97-AF65-F5344CB8AC3E}">
        <p14:creationId xmlns:p14="http://schemas.microsoft.com/office/powerpoint/2010/main" val="3003896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56ECF2C-1FB4-16E2-BC2E-7F745C5C8A5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42A4C528-16F3-1575-6A07-CBC054A2B12E}"/>
              </a:ext>
            </a:extLst>
          </p:cNvPr>
          <p:cNvSpPr>
            <a:spLocks noGrp="1"/>
          </p:cNvSpPr>
          <p:nvPr>
            <p:ph type="sldNum" sz="quarter" idx="12"/>
          </p:nvPr>
        </p:nvSpPr>
        <p:spPr/>
        <p:txBody>
          <a:bodyPr/>
          <a:lstStyle/>
          <a:p>
            <a:fld id="{49AE70B2-8BF9-45C0-BB95-33D1B9D3A854}" type="slidenum">
              <a:rPr lang="zh-CN" altLang="en-US" smtClean="0"/>
              <a:t>79</a:t>
            </a:fld>
            <a:endParaRPr lang="zh-CN" altLang="en-US"/>
          </a:p>
        </p:txBody>
      </p:sp>
      <p:sp>
        <p:nvSpPr>
          <p:cNvPr id="4" name="矩形 3">
            <a:extLst>
              <a:ext uri="{FF2B5EF4-FFF2-40B4-BE49-F238E27FC236}">
                <a16:creationId xmlns:a16="http://schemas.microsoft.com/office/drawing/2014/main" id="{62B1FBCA-27C3-07CF-DDF1-741B220F977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D99CBB89-FE08-C3E6-985C-27848F369509}"/>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57F703C5-9DDF-EBB9-7CCA-43CC7E06CFC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4048182-BBEE-D34C-5ED1-8D1B88C65DB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CC656A3A-9494-F952-7638-4AFA8D3E4C3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137910A3-DD64-E2C3-69BF-956453DD2185}"/>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1B42A74D-E65B-9F69-F2B4-79E78F1B2B67}"/>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4FA83381-C4F6-9928-F058-B3C01C729FAB}"/>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F8AC1575-028E-E675-3D9F-B1BD6A93A2E0}"/>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B76CFADB-453C-969C-8853-C103D226FBC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FD52D059-E00B-76DE-F586-051D98447B30}"/>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3F9204AA-3548-87FD-D138-2D1D0C51913A}"/>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948440D6-45BD-BE12-C84F-FAAC17D6013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432D6FED-4458-09ED-8FB6-FE492EEFEAAB}"/>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7CFD457C-7DF2-870D-43D0-A75D7F35517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103FC0D3-B935-FC86-2AB3-E982DE755D67}"/>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646756A-07B9-CBB4-E74D-E404249621C7}"/>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F3B6C6FA-FA1C-2556-C1E0-BC279F504A46}"/>
              </a:ext>
            </a:extLst>
          </p:cNvPr>
          <p:cNvSpPr txBox="1"/>
          <p:nvPr/>
        </p:nvSpPr>
        <p:spPr>
          <a:xfrm>
            <a:off x="1800225" y="1094715"/>
            <a:ext cx="8401050" cy="1955215"/>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例</a:t>
            </a:r>
            <a:r>
              <a:rPr lang="en-US" altLang="zh-CN" sz="2800" kern="100" dirty="0">
                <a:effectLst/>
                <a:latin typeface="微软雅黑" panose="020B0503020204020204" pitchFamily="34" charset="-122"/>
                <a:ea typeface="微软雅黑" panose="020B0503020204020204" pitchFamily="34" charset="-122"/>
              </a:rPr>
              <a:t>3-13 </a:t>
            </a:r>
            <a:r>
              <a:rPr lang="zh-CN" altLang="zh-CN" sz="2800" kern="100" dirty="0">
                <a:effectLst/>
                <a:latin typeface="微软雅黑" panose="020B0503020204020204" pitchFamily="34" charset="-122"/>
                <a:ea typeface="微软雅黑" panose="020B0503020204020204" pitchFamily="34" charset="-122"/>
              </a:rPr>
              <a:t>如图所示，转轴的功率由皮带轮</a:t>
            </a:r>
            <a:r>
              <a:rPr lang="en-US" altLang="zh-CN" sz="2800" kern="1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输入，齿轮</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输出。已知</a:t>
            </a:r>
            <a:r>
              <a:rPr lang="en-US" altLang="zh-CN" sz="2800" kern="100" dirty="0">
                <a:effectLst/>
                <a:latin typeface="微软雅黑" panose="020B0503020204020204" pitchFamily="34" charset="-122"/>
                <a:ea typeface="微软雅黑" panose="020B0503020204020204" pitchFamily="34" charset="-122"/>
              </a:rPr>
              <a:t>P</a:t>
            </a:r>
            <a:r>
              <a:rPr lang="en-US" altLang="zh-CN" sz="2800" kern="100" baseline="-25000" dirty="0">
                <a:effectLst/>
                <a:latin typeface="微软雅黑" panose="020B0503020204020204" pitchFamily="34" charset="-122"/>
                <a:ea typeface="微软雅黑" panose="020B0503020204020204" pitchFamily="34" charset="-122"/>
              </a:rPr>
              <a:t>A</a:t>
            </a:r>
            <a:r>
              <a:rPr lang="en-US" altLang="zh-CN" sz="2800" kern="100" dirty="0">
                <a:effectLst/>
                <a:latin typeface="微软雅黑" panose="020B0503020204020204" pitchFamily="34" charset="-122"/>
                <a:ea typeface="微软雅黑" panose="020B0503020204020204" pitchFamily="34" charset="-122"/>
              </a:rPr>
              <a:t>=60kW</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P</a:t>
            </a:r>
            <a:r>
              <a:rPr lang="en-US" altLang="zh-CN" sz="2800" kern="100" baseline="-25000" dirty="0">
                <a:effectLst/>
                <a:latin typeface="微软雅黑" panose="020B0503020204020204" pitchFamily="34" charset="-122"/>
                <a:ea typeface="微软雅黑" panose="020B0503020204020204" pitchFamily="34" charset="-122"/>
              </a:rPr>
              <a:t>c</a:t>
            </a:r>
            <a:r>
              <a:rPr lang="en-US" altLang="zh-CN" sz="2800" kern="100" dirty="0">
                <a:effectLst/>
                <a:latin typeface="微软雅黑" panose="020B0503020204020204" pitchFamily="34" charset="-122"/>
                <a:ea typeface="微软雅黑" panose="020B0503020204020204" pitchFamily="34" charset="-122"/>
              </a:rPr>
              <a:t>=20kW</a:t>
            </a:r>
            <a:r>
              <a:rPr lang="zh-CN" altLang="zh-CN" sz="2800" kern="100" dirty="0">
                <a:effectLst/>
                <a:latin typeface="微软雅黑" panose="020B0503020204020204" pitchFamily="34" charset="-122"/>
                <a:ea typeface="微软雅黑" panose="020B0503020204020204" pitchFamily="34" charset="-122"/>
              </a:rPr>
              <a:t>，转速</a:t>
            </a:r>
            <a:r>
              <a:rPr lang="en-US" altLang="zh-CN" sz="2800" kern="100" dirty="0">
                <a:effectLst/>
                <a:latin typeface="微软雅黑" panose="020B0503020204020204" pitchFamily="34" charset="-122"/>
                <a:ea typeface="微软雅黑" panose="020B0503020204020204" pitchFamily="34" charset="-122"/>
              </a:rPr>
              <a:t>n=630r/min</a:t>
            </a:r>
            <a:r>
              <a:rPr lang="zh-CN" altLang="zh-CN" sz="2800" kern="100" dirty="0">
                <a:effectLst/>
                <a:latin typeface="微软雅黑" panose="020B0503020204020204" pitchFamily="34" charset="-122"/>
                <a:ea typeface="微软雅黑" panose="020B0503020204020204" pitchFamily="34" charset="-122"/>
              </a:rPr>
              <a:t>，绘制转轴的扭矩图并求最大扭矩。</a:t>
            </a:r>
          </a:p>
        </p:txBody>
      </p:sp>
      <p:pic>
        <p:nvPicPr>
          <p:cNvPr id="24" name="图片 23">
            <a:extLst>
              <a:ext uri="{FF2B5EF4-FFF2-40B4-BE49-F238E27FC236}">
                <a16:creationId xmlns:a16="http://schemas.microsoft.com/office/drawing/2014/main" id="{1952F696-DE73-41DF-6694-637AF0403303}"/>
              </a:ext>
            </a:extLst>
          </p:cNvPr>
          <p:cNvPicPr>
            <a:picLocks noChangeAspect="1"/>
          </p:cNvPicPr>
          <p:nvPr/>
        </p:nvPicPr>
        <p:blipFill>
          <a:blip r:embed="rId18"/>
          <a:stretch>
            <a:fillRect/>
          </a:stretch>
        </p:blipFill>
        <p:spPr>
          <a:xfrm>
            <a:off x="2873488" y="3577200"/>
            <a:ext cx="6004112" cy="2895600"/>
          </a:xfrm>
          <a:prstGeom prst="rect">
            <a:avLst/>
          </a:prstGeom>
        </p:spPr>
      </p:pic>
    </p:spTree>
    <p:extLst>
      <p:ext uri="{BB962C8B-B14F-4D97-AF65-F5344CB8AC3E}">
        <p14:creationId xmlns:p14="http://schemas.microsoft.com/office/powerpoint/2010/main" val="469487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C6FC838-2043-DEA4-9C76-1ED457FE7CED}"/>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0AE7AC4-CD2B-B4E9-7738-2563AA65ECEC}"/>
              </a:ext>
            </a:extLst>
          </p:cNvPr>
          <p:cNvSpPr>
            <a:spLocks noGrp="1"/>
          </p:cNvSpPr>
          <p:nvPr>
            <p:ph type="sldNum" sz="quarter" idx="12"/>
          </p:nvPr>
        </p:nvSpPr>
        <p:spPr/>
        <p:txBody>
          <a:bodyPr/>
          <a:lstStyle/>
          <a:p>
            <a:fld id="{49AE70B2-8BF9-45C0-BB95-33D1B9D3A854}" type="slidenum">
              <a:rPr lang="zh-CN" altLang="en-US" smtClean="0"/>
              <a:t>8</a:t>
            </a:fld>
            <a:endParaRPr lang="zh-CN" altLang="en-US"/>
          </a:p>
        </p:txBody>
      </p:sp>
      <p:sp>
        <p:nvSpPr>
          <p:cNvPr id="4" name="矩形 3">
            <a:extLst>
              <a:ext uri="{FF2B5EF4-FFF2-40B4-BE49-F238E27FC236}">
                <a16:creationId xmlns:a16="http://schemas.microsoft.com/office/drawing/2014/main" id="{8A0B47A9-1D5F-57EB-0DA0-738CF2FD370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96D23FF9-3224-143B-7F5E-71FB0F0A6772}"/>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10694F2E-D031-813D-9C7A-19FB8D58EFE1}"/>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D3EFB9D1-179B-632C-5A76-5AE177439B5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BED41CA-9F4D-D3F5-07B4-1E05B8585723}"/>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CEE5C9B7-DF94-804E-C746-CB3D40609686}"/>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3119E082-8B77-FF0F-F49A-05C4E9FB5F2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735D94B-EAFD-40B9-0035-4237FCC514E1}"/>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44BD95AA-521E-A140-D581-F439A3CAA34E}"/>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C0BF491C-31BF-1BE7-ACD1-7B1DE00B61C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3E7EB080-20FA-2B63-23DD-BF403E52D2F6}"/>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524755CD-8473-2431-8D8F-3A13B9A1D61D}"/>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CFE099FD-EFF1-7A61-5057-5C382C1551D7}"/>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F9FFC1C1-B4FA-8082-48AB-5A592F14D434}"/>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3AFC1B1A-DA20-81C1-164C-AA18E6E32129}"/>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C6D497A0-70D8-A710-75A9-66469E5DB9D8}"/>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902BF2B3-6C01-3F23-0754-7B2ADCEC2945}"/>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E22B526B-5D3E-A840-793E-BF0D750DAECE}"/>
              </a:ext>
            </a:extLst>
          </p:cNvPr>
          <p:cNvSpPr txBox="1"/>
          <p:nvPr/>
        </p:nvSpPr>
        <p:spPr>
          <a:xfrm>
            <a:off x="1857282" y="923224"/>
            <a:ext cx="7191948" cy="5833200"/>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静力学基本公理</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）二力平衡公理</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作用在刚体上的两个力，使刚体保持平衡的充分必要条件是：这两个力的大小相等、方向相反，且作用在同一条直线上，即</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A</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，如图</a:t>
            </a:r>
            <a:r>
              <a:rPr lang="en-US" altLang="zh-CN" sz="2800" kern="100" dirty="0">
                <a:effectLst/>
                <a:latin typeface="微软雅黑" panose="020B0503020204020204" pitchFamily="34" charset="-122"/>
                <a:ea typeface="微软雅黑" panose="020B0503020204020204" pitchFamily="34" charset="-122"/>
              </a:rPr>
              <a:t>3-2</a:t>
            </a:r>
            <a:r>
              <a:rPr lang="zh-CN" altLang="zh-CN" sz="2800" kern="100" dirty="0">
                <a:effectLst/>
                <a:latin typeface="微软雅黑" panose="020B0503020204020204" pitchFamily="34" charset="-122"/>
                <a:ea typeface="微软雅黑" panose="020B0503020204020204" pitchFamily="34" charset="-122"/>
              </a:rPr>
              <a:t>所示。</a:t>
            </a:r>
            <a:endParaRPr lang="en-US" altLang="zh-CN" sz="2800" kern="100" dirty="0">
              <a:effectLst/>
              <a:latin typeface="微软雅黑" panose="020B0503020204020204" pitchFamily="34" charset="-122"/>
              <a:ea typeface="微软雅黑" panose="020B0503020204020204" pitchFamily="34" charset="-122"/>
            </a:endParaRPr>
          </a:p>
          <a:p>
            <a:pPr indent="266700">
              <a:lnSpc>
                <a:spcPct val="150000"/>
              </a:lnSpc>
            </a:pPr>
            <a:r>
              <a:rPr lang="zh-CN" altLang="en-US" sz="2800" kern="100" dirty="0">
                <a:latin typeface="微软雅黑" panose="020B0503020204020204" pitchFamily="34" charset="-122"/>
                <a:ea typeface="微软雅黑" panose="020B0503020204020204" pitchFamily="34" charset="-122"/>
              </a:rPr>
              <a:t>    注意：</a:t>
            </a:r>
            <a:r>
              <a:rPr lang="zh-CN" altLang="zh-CN" sz="2800" kern="100" dirty="0">
                <a:latin typeface="微软雅黑" panose="020B0503020204020204" pitchFamily="34" charset="-122"/>
                <a:ea typeface="微软雅黑" panose="020B0503020204020204" pitchFamily="34" charset="-122"/>
              </a:rPr>
              <a:t>工程上常遇到只受两个力作用而平衡的构件，称为二力构件。这个公理只适用于刚体。</a:t>
            </a:r>
          </a:p>
        </p:txBody>
      </p:sp>
      <p:pic>
        <p:nvPicPr>
          <p:cNvPr id="24" name="图片 23">
            <a:extLst>
              <a:ext uri="{FF2B5EF4-FFF2-40B4-BE49-F238E27FC236}">
                <a16:creationId xmlns:a16="http://schemas.microsoft.com/office/drawing/2014/main" id="{B35BE203-A1E2-8A7E-3378-C52E0E69E2BB}"/>
              </a:ext>
            </a:extLst>
          </p:cNvPr>
          <p:cNvPicPr>
            <a:picLocks noChangeAspect="1"/>
          </p:cNvPicPr>
          <p:nvPr/>
        </p:nvPicPr>
        <p:blipFill>
          <a:blip r:embed="rId18"/>
          <a:stretch>
            <a:fillRect/>
          </a:stretch>
        </p:blipFill>
        <p:spPr>
          <a:xfrm>
            <a:off x="9220137" y="817917"/>
            <a:ext cx="2262188" cy="2611083"/>
          </a:xfrm>
          <a:prstGeom prst="rect">
            <a:avLst/>
          </a:prstGeom>
        </p:spPr>
      </p:pic>
    </p:spTree>
    <p:extLst>
      <p:ext uri="{BB962C8B-B14F-4D97-AF65-F5344CB8AC3E}">
        <p14:creationId xmlns:p14="http://schemas.microsoft.com/office/powerpoint/2010/main" val="477999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95EFE68-7BDF-E17A-2588-54466E8B3526}"/>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BE356400-EAE9-DCDF-B3DD-8DB872111C82}"/>
              </a:ext>
            </a:extLst>
          </p:cNvPr>
          <p:cNvSpPr>
            <a:spLocks noGrp="1"/>
          </p:cNvSpPr>
          <p:nvPr>
            <p:ph type="sldNum" sz="quarter" idx="12"/>
          </p:nvPr>
        </p:nvSpPr>
        <p:spPr/>
        <p:txBody>
          <a:bodyPr/>
          <a:lstStyle/>
          <a:p>
            <a:fld id="{49AE70B2-8BF9-45C0-BB95-33D1B9D3A854}" type="slidenum">
              <a:rPr lang="zh-CN" altLang="en-US" smtClean="0"/>
              <a:t>80</a:t>
            </a:fld>
            <a:endParaRPr lang="zh-CN" altLang="en-US"/>
          </a:p>
        </p:txBody>
      </p:sp>
      <p:sp>
        <p:nvSpPr>
          <p:cNvPr id="4" name="矩形 3">
            <a:extLst>
              <a:ext uri="{FF2B5EF4-FFF2-40B4-BE49-F238E27FC236}">
                <a16:creationId xmlns:a16="http://schemas.microsoft.com/office/drawing/2014/main" id="{56E3FEBD-7D54-78F2-E400-1E0AE0B6BE4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EAAC8C80-77FE-080C-21E8-93DF519A8CC3}"/>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1D4A9EBD-909F-D3E8-A5C7-ABAC606A3F71}"/>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C8E936AA-40CB-3AED-8590-7991D53C768B}"/>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E4E7879-30D2-220C-E806-FD65E616C3A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5C59C5EB-069E-586E-1D39-5A86239608C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1914216A-451A-2438-11C6-BE319F7B0ABB}"/>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9647FCEC-1B70-A051-0420-38ED07644EE2}"/>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174E51F6-B3F7-221B-9638-5ED0148171E4}"/>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83762209-FC01-39F3-CCA0-7DDAE01FAD7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BB7DF76A-07F1-45D3-82E7-2165DC1E92D5}"/>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E31D02B6-273B-6CE6-4044-4927CF5BD89E}"/>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E497C03E-89D6-D00E-F662-BEF9ABC6583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044B3942-D365-625B-E6DF-F89A6B9E851D}"/>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0D6BE059-5B9B-C8B7-E99C-84390F6D77F1}"/>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E84586B-1334-389B-0567-B7C970120666}"/>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56946AB6-545A-4B33-FE84-D7316733AF93}"/>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75659A25-9141-935B-FDCD-ACCF86067F78}"/>
              </a:ext>
            </a:extLst>
          </p:cNvPr>
          <p:cNvSpPr txBox="1"/>
          <p:nvPr/>
        </p:nvSpPr>
        <p:spPr>
          <a:xfrm>
            <a:off x="666828" y="1301751"/>
            <a:ext cx="7571275" cy="4401205"/>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解：（</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）计算外力偶矩，由</a:t>
            </a:r>
            <a:r>
              <a:rPr lang="en-US" altLang="zh-CN" sz="2800" kern="100" dirty="0">
                <a:effectLst/>
                <a:latin typeface="微软雅黑" panose="020B0503020204020204" pitchFamily="34" charset="-122"/>
                <a:ea typeface="微软雅黑" panose="020B0503020204020204" pitchFamily="34" charset="-122"/>
              </a:rPr>
              <a:t>(3-26)</a:t>
            </a:r>
            <a:r>
              <a:rPr lang="zh-CN" altLang="zh-CN" sz="2800" kern="100" dirty="0">
                <a:effectLst/>
                <a:latin typeface="微软雅黑" panose="020B0503020204020204" pitchFamily="34" charset="-122"/>
                <a:ea typeface="微软雅黑" panose="020B0503020204020204" pitchFamily="34" charset="-122"/>
              </a:rPr>
              <a:t>式得</a:t>
            </a:r>
          </a:p>
          <a:p>
            <a:pPr indent="266700" algn="l"/>
            <a:r>
              <a:rPr lang="en-US" altLang="zh-CN" sz="2800" kern="100" dirty="0">
                <a:effectLst/>
                <a:latin typeface="微软雅黑" panose="020B0503020204020204" pitchFamily="34" charset="-122"/>
                <a:ea typeface="微软雅黑" panose="020B0503020204020204" pitchFamily="34" charset="-122"/>
              </a:rPr>
              <a:t>M</a:t>
            </a:r>
            <a:r>
              <a:rPr lang="en-US" altLang="zh-CN" sz="2800" kern="100" baseline="-25000" dirty="0">
                <a:effectLst/>
                <a:latin typeface="微软雅黑" panose="020B0503020204020204" pitchFamily="34" charset="-122"/>
                <a:ea typeface="微软雅黑" panose="020B0503020204020204" pitchFamily="34" charset="-122"/>
              </a:rPr>
              <a:t>A</a:t>
            </a:r>
            <a:r>
              <a:rPr lang="en-US" altLang="zh-CN" sz="2800" kern="100" dirty="0">
                <a:effectLst/>
                <a:latin typeface="微软雅黑" panose="020B0503020204020204" pitchFamily="34" charset="-122"/>
                <a:ea typeface="微软雅黑" panose="020B0503020204020204" pitchFamily="34" charset="-122"/>
              </a:rPr>
              <a:t>=9550P</a:t>
            </a:r>
            <a:r>
              <a:rPr lang="en-US" altLang="zh-CN" sz="2800" kern="100" baseline="-25000" dirty="0">
                <a:effectLst/>
                <a:latin typeface="微软雅黑" panose="020B0503020204020204" pitchFamily="34" charset="-122"/>
                <a:ea typeface="微软雅黑" panose="020B0503020204020204" pitchFamily="34" charset="-122"/>
              </a:rPr>
              <a:t>A</a:t>
            </a:r>
            <a:r>
              <a:rPr lang="en-US" altLang="zh-CN" sz="2800" kern="100" dirty="0">
                <a:effectLst/>
                <a:latin typeface="微软雅黑" panose="020B0503020204020204" pitchFamily="34" charset="-122"/>
                <a:ea typeface="微软雅黑" panose="020B0503020204020204" pitchFamily="34" charset="-122"/>
              </a:rPr>
              <a:t>/n=9550x60/630=909.52(N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 </a:t>
            </a:r>
            <a:endParaRPr lang="zh-CN"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M</a:t>
            </a:r>
            <a:r>
              <a:rPr lang="en-US" altLang="zh-CN" sz="2800" kern="100" baseline="-25000" dirty="0">
                <a:effectLst/>
                <a:latin typeface="微软雅黑" panose="020B0503020204020204" pitchFamily="34" charset="-122"/>
                <a:ea typeface="微软雅黑" panose="020B0503020204020204" pitchFamily="34" charset="-122"/>
              </a:rPr>
              <a:t>C</a:t>
            </a:r>
            <a:r>
              <a:rPr lang="en-US" altLang="zh-CN" sz="2800" kern="100" dirty="0">
                <a:effectLst/>
                <a:latin typeface="微软雅黑" panose="020B0503020204020204" pitchFamily="34" charset="-122"/>
                <a:ea typeface="微软雅黑" panose="020B0503020204020204" pitchFamily="34" charset="-122"/>
              </a:rPr>
              <a:t>=9550P</a:t>
            </a:r>
            <a:r>
              <a:rPr lang="en-US" altLang="zh-CN" sz="2800" kern="100" baseline="-25000" dirty="0">
                <a:effectLst/>
                <a:latin typeface="微软雅黑" panose="020B0503020204020204" pitchFamily="34" charset="-122"/>
                <a:ea typeface="微软雅黑" panose="020B0503020204020204" pitchFamily="34" charset="-122"/>
              </a:rPr>
              <a:t>C</a:t>
            </a:r>
            <a:r>
              <a:rPr lang="en-US" altLang="zh-CN" sz="2800" kern="100" dirty="0">
                <a:effectLst/>
                <a:latin typeface="微软雅黑" panose="020B0503020204020204" pitchFamily="34" charset="-122"/>
                <a:ea typeface="微软雅黑" panose="020B0503020204020204" pitchFamily="34" charset="-122"/>
              </a:rPr>
              <a:t>/n=9550x20/630=303.17(N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endParaRPr lang="zh-CN"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因为</a:t>
            </a:r>
            <a:r>
              <a:rPr lang="en-US" altLang="zh-CN" sz="2800" kern="100" dirty="0">
                <a:effectLst/>
                <a:latin typeface="微软雅黑" panose="020B0503020204020204" pitchFamily="34" charset="-122"/>
                <a:ea typeface="微软雅黑" panose="020B0503020204020204" pitchFamily="34" charset="-122"/>
              </a:rPr>
              <a:t>ΣM=0</a:t>
            </a:r>
            <a:r>
              <a:rPr lang="zh-CN" altLang="zh-CN" sz="2800" kern="100" dirty="0">
                <a:effectLst/>
                <a:latin typeface="微软雅黑" panose="020B0503020204020204" pitchFamily="34" charset="-122"/>
                <a:ea typeface="微软雅黑" panose="020B0503020204020204" pitchFamily="34" charset="-122"/>
              </a:rPr>
              <a:t>，所以</a:t>
            </a:r>
            <a:r>
              <a:rPr lang="en-US" altLang="zh-CN" sz="2800" kern="100" dirty="0">
                <a:effectLst/>
                <a:latin typeface="微软雅黑" panose="020B0503020204020204" pitchFamily="34" charset="-122"/>
                <a:ea typeface="微软雅黑" panose="020B0503020204020204" pitchFamily="34" charset="-122"/>
              </a:rPr>
              <a:t>  M</a:t>
            </a:r>
            <a:r>
              <a:rPr lang="en-US" altLang="zh-CN" sz="2800" kern="100" baseline="-25000" dirty="0">
                <a:effectLst/>
                <a:latin typeface="微软雅黑" panose="020B0503020204020204" pitchFamily="34" charset="-122"/>
                <a:ea typeface="微软雅黑" panose="020B0503020204020204" pitchFamily="34" charset="-122"/>
              </a:rPr>
              <a:t>B</a:t>
            </a:r>
            <a:r>
              <a:rPr lang="en-US" altLang="zh-CN" sz="2800" kern="100" dirty="0">
                <a:effectLst/>
                <a:latin typeface="微软雅黑" panose="020B0503020204020204" pitchFamily="34" charset="-122"/>
                <a:ea typeface="微软雅黑" panose="020B0503020204020204" pitchFamily="34" charset="-122"/>
              </a:rPr>
              <a:t>=M</a:t>
            </a:r>
            <a:r>
              <a:rPr lang="en-US" altLang="zh-CN" sz="2800" kern="100" baseline="-25000" dirty="0">
                <a:effectLst/>
                <a:latin typeface="微软雅黑" panose="020B0503020204020204" pitchFamily="34" charset="-122"/>
                <a:ea typeface="微软雅黑" panose="020B0503020204020204" pitchFamily="34" charset="-122"/>
              </a:rPr>
              <a:t>A</a:t>
            </a:r>
            <a:r>
              <a:rPr lang="en-US" altLang="zh-CN" sz="2800" kern="100" dirty="0">
                <a:effectLst/>
                <a:latin typeface="微软雅黑" panose="020B0503020204020204" pitchFamily="34" charset="-122"/>
                <a:ea typeface="微软雅黑" panose="020B0503020204020204" pitchFamily="34" charset="-122"/>
              </a:rPr>
              <a:t>+M</a:t>
            </a:r>
            <a:r>
              <a:rPr lang="en-US" altLang="zh-CN" sz="2800" kern="100" baseline="-25000" dirty="0">
                <a:effectLst/>
                <a:latin typeface="微软雅黑" panose="020B0503020204020204" pitchFamily="34" charset="-122"/>
                <a:ea typeface="微软雅黑" panose="020B0503020204020204" pitchFamily="34" charset="-122"/>
              </a:rPr>
              <a:t>C</a:t>
            </a:r>
            <a:r>
              <a:rPr lang="en-US" altLang="zh-CN" sz="2800" kern="100" dirty="0">
                <a:effectLst/>
                <a:latin typeface="微软雅黑" panose="020B0503020204020204" pitchFamily="34" charset="-122"/>
                <a:ea typeface="微软雅黑" panose="020B0503020204020204" pitchFamily="34" charset="-122"/>
              </a:rPr>
              <a:t>=1212.7N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）用扭矩图的快速画法画出转轴的扭矩图，如图</a:t>
            </a:r>
            <a:r>
              <a:rPr lang="en-US" altLang="zh-CN" sz="2800" kern="100" dirty="0">
                <a:effectLst/>
                <a:latin typeface="微软雅黑" panose="020B0503020204020204" pitchFamily="34" charset="-122"/>
                <a:ea typeface="微软雅黑" panose="020B0503020204020204" pitchFamily="34" charset="-122"/>
              </a:rPr>
              <a:t>3-50(b)</a:t>
            </a:r>
            <a:r>
              <a:rPr lang="zh-CN" altLang="zh-CN" sz="2800" kern="100" dirty="0">
                <a:effectLst/>
                <a:latin typeface="微软雅黑" panose="020B0503020204020204" pitchFamily="34" charset="-122"/>
                <a:ea typeface="微软雅黑" panose="020B0503020204020204" pitchFamily="34" charset="-122"/>
              </a:rPr>
              <a:t>所示。</a:t>
            </a:r>
          </a:p>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）求最大扭矩。由图</a:t>
            </a:r>
            <a:r>
              <a:rPr lang="en-US" altLang="zh-CN" sz="2800" kern="100" dirty="0">
                <a:effectLst/>
                <a:latin typeface="微软雅黑" panose="020B0503020204020204" pitchFamily="34" charset="-122"/>
                <a:ea typeface="微软雅黑" panose="020B0503020204020204" pitchFamily="34" charset="-122"/>
              </a:rPr>
              <a:t>3-50(b)</a:t>
            </a:r>
            <a:r>
              <a:rPr lang="zh-CN" altLang="zh-CN" sz="2800" kern="100" dirty="0">
                <a:effectLst/>
                <a:latin typeface="微软雅黑" panose="020B0503020204020204" pitchFamily="34" charset="-122"/>
                <a:ea typeface="微软雅黑" panose="020B0503020204020204" pitchFamily="34" charset="-122"/>
              </a:rPr>
              <a:t>扭矩图可知：最大扭矩在</a:t>
            </a:r>
            <a:r>
              <a:rPr lang="en-US" altLang="zh-CN" sz="2800" kern="100" dirty="0">
                <a:effectLst/>
                <a:latin typeface="微软雅黑" panose="020B0503020204020204" pitchFamily="34" charset="-122"/>
                <a:ea typeface="微软雅黑" panose="020B0503020204020204" pitchFamily="34" charset="-122"/>
              </a:rPr>
              <a:t>AB</a:t>
            </a:r>
            <a:r>
              <a:rPr lang="zh-CN" altLang="zh-CN" sz="2800" kern="100" dirty="0">
                <a:effectLst/>
                <a:latin typeface="微软雅黑" panose="020B0503020204020204" pitchFamily="34" charset="-122"/>
                <a:ea typeface="微软雅黑" panose="020B0503020204020204" pitchFamily="34" charset="-122"/>
              </a:rPr>
              <a:t>段内，且绝对值为</a:t>
            </a:r>
            <a:r>
              <a:rPr lang="en-US" altLang="zh-CN" sz="2800" kern="100" dirty="0">
                <a:effectLst/>
                <a:latin typeface="微软雅黑" panose="020B0503020204020204" pitchFamily="34" charset="-122"/>
                <a:ea typeface="微软雅黑" panose="020B0503020204020204" pitchFamily="34" charset="-122"/>
              </a:rPr>
              <a:t>|</a:t>
            </a:r>
            <a:r>
              <a:rPr lang="en-US" altLang="zh-CN" sz="2800" kern="100" dirty="0" err="1">
                <a:effectLst/>
                <a:latin typeface="微软雅黑" panose="020B0503020204020204" pitchFamily="34" charset="-122"/>
                <a:ea typeface="微软雅黑" panose="020B0503020204020204" pitchFamily="34" charset="-122"/>
              </a:rPr>
              <a:t>T</a:t>
            </a:r>
            <a:r>
              <a:rPr lang="en-US" altLang="zh-CN" sz="2800" kern="100" baseline="-25000" dirty="0" err="1">
                <a:effectLst/>
                <a:latin typeface="微软雅黑" panose="020B0503020204020204" pitchFamily="34" charset="-122"/>
                <a:ea typeface="微软雅黑" panose="020B0503020204020204" pitchFamily="34" charset="-122"/>
              </a:rPr>
              <a:t>max</a:t>
            </a:r>
            <a:r>
              <a:rPr lang="en-US" altLang="zh-CN" sz="2800" kern="100" dirty="0">
                <a:effectLst/>
                <a:latin typeface="微软雅黑" panose="020B0503020204020204" pitchFamily="34" charset="-122"/>
                <a:ea typeface="微软雅黑" panose="020B0503020204020204" pitchFamily="34" charset="-122"/>
              </a:rPr>
              <a:t>|=909.52N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EA457198-C983-EFDE-2EF5-47DE008781CE}"/>
              </a:ext>
            </a:extLst>
          </p:cNvPr>
          <p:cNvPicPr>
            <a:picLocks noChangeAspect="1"/>
          </p:cNvPicPr>
          <p:nvPr/>
        </p:nvPicPr>
        <p:blipFill>
          <a:blip r:embed="rId18"/>
          <a:stretch>
            <a:fillRect/>
          </a:stretch>
        </p:blipFill>
        <p:spPr>
          <a:xfrm>
            <a:off x="7981650" y="2243137"/>
            <a:ext cx="4210350" cy="3213901"/>
          </a:xfrm>
          <a:prstGeom prst="rect">
            <a:avLst/>
          </a:prstGeom>
        </p:spPr>
      </p:pic>
    </p:spTree>
    <p:extLst>
      <p:ext uri="{BB962C8B-B14F-4D97-AF65-F5344CB8AC3E}">
        <p14:creationId xmlns:p14="http://schemas.microsoft.com/office/powerpoint/2010/main" val="692642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DFC609D-97A0-0858-B1E0-0509EF6307B2}"/>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C144EAD-704F-D72E-EB18-0594E3BFA116}"/>
              </a:ext>
            </a:extLst>
          </p:cNvPr>
          <p:cNvSpPr>
            <a:spLocks noGrp="1"/>
          </p:cNvSpPr>
          <p:nvPr>
            <p:ph type="sldNum" sz="quarter" idx="12"/>
          </p:nvPr>
        </p:nvSpPr>
        <p:spPr/>
        <p:txBody>
          <a:bodyPr/>
          <a:lstStyle/>
          <a:p>
            <a:fld id="{49AE70B2-8BF9-45C0-BB95-33D1B9D3A854}" type="slidenum">
              <a:rPr lang="zh-CN" altLang="en-US" smtClean="0"/>
              <a:t>81</a:t>
            </a:fld>
            <a:endParaRPr lang="zh-CN" altLang="en-US"/>
          </a:p>
        </p:txBody>
      </p:sp>
      <p:sp>
        <p:nvSpPr>
          <p:cNvPr id="4" name="矩形 3">
            <a:extLst>
              <a:ext uri="{FF2B5EF4-FFF2-40B4-BE49-F238E27FC236}">
                <a16:creationId xmlns:a16="http://schemas.microsoft.com/office/drawing/2014/main" id="{2A7A73D9-2F6A-867E-0CBF-ED0C6E9FD002}"/>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73DE8DC4-3819-AB30-910E-8F70DD431AC5}"/>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0D3E9954-2399-02C6-F7D4-AE67E605CAAE}"/>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3320730C-75D1-C1DA-DA0E-C4390CD7900E}"/>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964C273-54A2-B303-1AF3-2E3D7D40E85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F9CF245E-FADF-FCA8-FD4D-F7259001CF0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E0B25682-1E63-F514-F97F-9E7C82FA8A5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78E67B4F-67BD-9C2A-2E5B-F929EC465706}"/>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7C5F98E8-228A-BB3D-CEC2-57FC8E28423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1B0D5227-5B70-5C96-4F3A-47A074D689A7}"/>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A25BF203-BFA7-9745-3880-F2945F44635C}"/>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8E7CECDB-396D-862F-45BD-9503D3943621}"/>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8240ECF1-5501-13FD-A0F5-A32AA6F7868E}"/>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101481F1-2ADE-F9CF-E1C4-D60555B4DA1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690CFAFB-6C90-7B91-B4DA-A977E8BA3D94}"/>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B7E541CD-2354-FC96-5DC7-F9B919712B48}"/>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F727A909-4C88-F511-19B6-EFD6756EB37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6D31EF79-53FE-B16C-1B95-395B97E7256F}"/>
              </a:ext>
            </a:extLst>
          </p:cNvPr>
          <p:cNvSpPr txBox="1"/>
          <p:nvPr/>
        </p:nvSpPr>
        <p:spPr>
          <a:xfrm>
            <a:off x="1423547" y="872547"/>
            <a:ext cx="9927179" cy="4576830"/>
          </a:xfrm>
          <a:prstGeom prst="rect">
            <a:avLst/>
          </a:prstGeom>
          <a:noFill/>
        </p:spPr>
        <p:txBody>
          <a:bodyPr wrap="square">
            <a:spAutoFit/>
          </a:bodyPr>
          <a:lstStyle/>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圆轴扭转时横截面的应力计算</a:t>
            </a:r>
          </a:p>
          <a:p>
            <a:pPr indent="266700" algn="l">
              <a:lnSpc>
                <a:spcPts val="32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）圆轴扭转时横截面上的应力</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ts val="3200"/>
              </a:lnSpc>
            </a:pPr>
            <a:endParaRPr lang="en-US" altLang="zh-CN" sz="2400" kern="100" dirty="0">
              <a:latin typeface="微软雅黑" panose="020B0503020204020204" pitchFamily="34" charset="-122"/>
              <a:ea typeface="微软雅黑" panose="020B0503020204020204" pitchFamily="34" charset="-122"/>
            </a:endParaRPr>
          </a:p>
          <a:p>
            <a:pPr indent="266700" algn="l">
              <a:lnSpc>
                <a:spcPts val="3200"/>
              </a:lnSpc>
            </a:pPr>
            <a:endParaRPr lang="en-US" altLang="zh-CN" sz="2400" kern="100" dirty="0">
              <a:effectLst/>
              <a:latin typeface="微软雅黑" panose="020B0503020204020204" pitchFamily="34" charset="-122"/>
              <a:ea typeface="微软雅黑" panose="020B0503020204020204" pitchFamily="34" charset="-122"/>
            </a:endParaRPr>
          </a:p>
          <a:p>
            <a:pPr indent="266700" algn="l">
              <a:lnSpc>
                <a:spcPts val="3200"/>
              </a:lnSpc>
            </a:pPr>
            <a:endParaRPr lang="en-US" altLang="zh-CN" sz="2400" kern="100" dirty="0">
              <a:latin typeface="微软雅黑" panose="020B0503020204020204" pitchFamily="34" charset="-122"/>
              <a:ea typeface="微软雅黑" panose="020B0503020204020204" pitchFamily="34" charset="-122"/>
            </a:endParaRPr>
          </a:p>
          <a:p>
            <a:pPr indent="266700" algn="l">
              <a:lnSpc>
                <a:spcPts val="3200"/>
              </a:lnSpc>
            </a:pPr>
            <a:endParaRPr lang="en-US" altLang="zh-CN" sz="2400" kern="100" dirty="0">
              <a:effectLst/>
              <a:latin typeface="微软雅黑" panose="020B0503020204020204" pitchFamily="34" charset="-122"/>
              <a:ea typeface="微软雅黑" panose="020B0503020204020204" pitchFamily="34" charset="-122"/>
            </a:endParaRPr>
          </a:p>
          <a:p>
            <a:pPr indent="266700" algn="l">
              <a:lnSpc>
                <a:spcPts val="3200"/>
              </a:lnSpc>
            </a:pPr>
            <a:endParaRPr lang="en-US" altLang="zh-CN" sz="2400" kern="100" dirty="0">
              <a:effectLst/>
              <a:latin typeface="微软雅黑" panose="020B0503020204020204" pitchFamily="34" charset="-122"/>
              <a:ea typeface="微软雅黑" panose="020B0503020204020204" pitchFamily="34" charset="-122"/>
            </a:endParaRPr>
          </a:p>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）扭转变形时，由于圆轴相邻横截面间的距离不变，即圆轴没有纵向变形发生，所以横截面上没有正应力。</a:t>
            </a:r>
          </a:p>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）扭转变形时，各纵向线同时倾斜了相同的角度，所以横截面上有剪应力，其方向必垂直于半径。</a:t>
            </a:r>
            <a:endParaRPr lang="zh-CN" altLang="zh-CN" sz="1800" kern="100" dirty="0">
              <a:effectLst/>
              <a:latin typeface="Times New Roman" panose="02020603050405020304" pitchFamily="18" charset="0"/>
              <a:ea typeface="宋体" panose="02010600030101010101" pitchFamily="2" charset="-122"/>
            </a:endParaRPr>
          </a:p>
        </p:txBody>
      </p:sp>
      <p:grpSp>
        <p:nvGrpSpPr>
          <p:cNvPr id="23" name="组合 22">
            <a:extLst>
              <a:ext uri="{FF2B5EF4-FFF2-40B4-BE49-F238E27FC236}">
                <a16:creationId xmlns:a16="http://schemas.microsoft.com/office/drawing/2014/main" id="{38C943F7-D001-9914-F91C-186A99D92B0F}"/>
              </a:ext>
            </a:extLst>
          </p:cNvPr>
          <p:cNvGrpSpPr/>
          <p:nvPr/>
        </p:nvGrpSpPr>
        <p:grpSpPr>
          <a:xfrm>
            <a:off x="6699997" y="1180656"/>
            <a:ext cx="4254343" cy="2436186"/>
            <a:chOff x="5822" y="400101"/>
            <a:chExt cx="4631" cy="1842"/>
          </a:xfrm>
        </p:grpSpPr>
        <p:pic>
          <p:nvPicPr>
            <p:cNvPr id="24" name="图片 23">
              <a:extLst>
                <a:ext uri="{FF2B5EF4-FFF2-40B4-BE49-F238E27FC236}">
                  <a16:creationId xmlns:a16="http://schemas.microsoft.com/office/drawing/2014/main" id="{381D639B-AA99-CCF4-EF73-F24079FCAEA8}"/>
                </a:ext>
              </a:extLst>
            </p:cNvPr>
            <p:cNvPicPr>
              <a:picLocks noChangeAspect="1" noChangeArrowheads="1"/>
            </p:cNvPicPr>
            <p:nvPr/>
          </p:nvPicPr>
          <p:blipFill>
            <a:blip r:embed="rId18"/>
            <a:srcRect/>
            <a:stretch>
              <a:fillRect/>
            </a:stretch>
          </p:blipFill>
          <p:spPr>
            <a:xfrm>
              <a:off x="5822" y="400101"/>
              <a:ext cx="4631" cy="1715"/>
            </a:xfrm>
            <a:prstGeom prst="rect">
              <a:avLst/>
            </a:prstGeom>
            <a:noFill/>
            <a:ln w="9525">
              <a:noFill/>
              <a:miter lim="800000"/>
              <a:headEnd/>
              <a:tailEnd/>
            </a:ln>
          </p:spPr>
        </p:pic>
        <p:sp>
          <p:nvSpPr>
            <p:cNvPr id="25" name="文本框 171">
              <a:extLst>
                <a:ext uri="{FF2B5EF4-FFF2-40B4-BE49-F238E27FC236}">
                  <a16:creationId xmlns:a16="http://schemas.microsoft.com/office/drawing/2014/main" id="{260B4FBF-7891-49B2-50D0-3D868F606EEB}"/>
                </a:ext>
              </a:extLst>
            </p:cNvPr>
            <p:cNvSpPr txBox="1"/>
            <p:nvPr/>
          </p:nvSpPr>
          <p:spPr>
            <a:xfrm>
              <a:off x="6899" y="401545"/>
              <a:ext cx="2477" cy="398"/>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ctr"/>
              <a:r>
                <a:rPr lang="zh-CN" b="1" kern="100" dirty="0">
                  <a:effectLst/>
                  <a:latin typeface="Times New Roman" panose="02020603050405020304" pitchFamily="18" charset="0"/>
                  <a:ea typeface="宋体" panose="02010600030101010101" pitchFamily="2" charset="-122"/>
                </a:rPr>
                <a:t>图</a:t>
              </a:r>
              <a:r>
                <a:rPr lang="en-US" b="1" kern="100" dirty="0">
                  <a:effectLst/>
                  <a:latin typeface="Times New Roman" panose="02020603050405020304" pitchFamily="18" charset="0"/>
                  <a:ea typeface="宋体" panose="02010600030101010101" pitchFamily="2" charset="-122"/>
                </a:rPr>
                <a:t>3-51</a:t>
              </a:r>
              <a:r>
                <a:rPr lang="zh-CN" b="1" kern="100" dirty="0">
                  <a:effectLst/>
                  <a:latin typeface="Times New Roman" panose="02020603050405020304" pitchFamily="18" charset="0"/>
                  <a:ea typeface="宋体" panose="02010600030101010101" pitchFamily="2" charset="-122"/>
                </a:rPr>
                <a:t>圆轴扭转变形</a:t>
              </a:r>
              <a:endParaRPr lang="zh-CN" kern="100" dirty="0">
                <a:effectLst/>
                <a:latin typeface="Times New Roman" panose="02020603050405020304" pitchFamily="18" charset="0"/>
                <a:ea typeface="宋体" panose="02010600030101010101" pitchFamily="2" charset="-122"/>
              </a:endParaRPr>
            </a:p>
          </p:txBody>
        </p:sp>
      </p:grpSp>
    </p:spTree>
    <p:extLst>
      <p:ext uri="{BB962C8B-B14F-4D97-AF65-F5344CB8AC3E}">
        <p14:creationId xmlns:p14="http://schemas.microsoft.com/office/powerpoint/2010/main" val="1142177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par>
                                <p:cTn id="27" presetID="22" presetClass="entr" presetSubtype="4"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D478419-DD2F-9F54-ABBC-A0B0810A80C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8111CCC-CAAE-5594-BCF7-14F1A87245B8}"/>
              </a:ext>
            </a:extLst>
          </p:cNvPr>
          <p:cNvSpPr>
            <a:spLocks noGrp="1"/>
          </p:cNvSpPr>
          <p:nvPr>
            <p:ph type="sldNum" sz="quarter" idx="12"/>
          </p:nvPr>
        </p:nvSpPr>
        <p:spPr/>
        <p:txBody>
          <a:bodyPr/>
          <a:lstStyle/>
          <a:p>
            <a:fld id="{49AE70B2-8BF9-45C0-BB95-33D1B9D3A854}" type="slidenum">
              <a:rPr lang="zh-CN" altLang="en-US" smtClean="0"/>
              <a:t>82</a:t>
            </a:fld>
            <a:endParaRPr lang="zh-CN" altLang="en-US"/>
          </a:p>
        </p:txBody>
      </p:sp>
      <p:sp>
        <p:nvSpPr>
          <p:cNvPr id="4" name="矩形 3">
            <a:extLst>
              <a:ext uri="{FF2B5EF4-FFF2-40B4-BE49-F238E27FC236}">
                <a16:creationId xmlns:a16="http://schemas.microsoft.com/office/drawing/2014/main" id="{6254D9BD-7AA3-2B4D-A27C-43480901DFC4}"/>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24DB7B1B-86F9-DF02-5B5A-AB2F1B1CB7A4}"/>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61D7BECE-A349-F4B2-4842-AFE1A85B1F82}"/>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72945BCD-B221-EA3C-7DE4-646FEFFE7CBB}"/>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6F39AA71-3E44-F1EA-932D-AED8EE1CDB4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63808495-599A-1A6F-B505-398EB12DCB10}"/>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07915F28-D4B4-C49C-F3C9-A40CD001CE62}"/>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56D0F2DD-542E-D816-3199-9CC1410F6152}"/>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505F8CE4-8135-F2AC-4E40-FC49DA6B73DD}"/>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11D9351F-F9A5-2E77-5502-1E6250452E15}"/>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35BEABAB-9A7F-80A6-030D-4F2A4F7C4EB1}"/>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0BB44AEE-EA23-D007-652F-1061E8568227}"/>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95696DAB-64CE-BD59-9B56-11E0E69469CA}"/>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DE1FDAB6-ECF0-B7BF-741B-137592015C14}"/>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5F4AFEFC-3308-57FB-1C7E-1EBEB7F782C6}"/>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8B554BD4-8692-1B12-847E-77D86C2AFBF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996DA304-46DE-08ED-4A27-2D4BBCE60DFF}"/>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2" name="图片 21">
            <a:extLst>
              <a:ext uri="{FF2B5EF4-FFF2-40B4-BE49-F238E27FC236}">
                <a16:creationId xmlns:a16="http://schemas.microsoft.com/office/drawing/2014/main" id="{3C27478C-13FD-53D9-BA02-AA0625F0F89F}"/>
              </a:ext>
            </a:extLst>
          </p:cNvPr>
          <p:cNvPicPr>
            <a:picLocks noChangeAspect="1"/>
          </p:cNvPicPr>
          <p:nvPr/>
        </p:nvPicPr>
        <p:blipFill>
          <a:blip r:embed="rId18"/>
          <a:stretch>
            <a:fillRect/>
          </a:stretch>
        </p:blipFill>
        <p:spPr>
          <a:xfrm>
            <a:off x="8229600" y="3169482"/>
            <a:ext cx="2771775" cy="2038350"/>
          </a:xfrm>
          <a:prstGeom prst="rect">
            <a:avLst/>
          </a:prstGeom>
        </p:spPr>
      </p:pic>
      <p:sp>
        <p:nvSpPr>
          <p:cNvPr id="27" name="文本框 26">
            <a:extLst>
              <a:ext uri="{FF2B5EF4-FFF2-40B4-BE49-F238E27FC236}">
                <a16:creationId xmlns:a16="http://schemas.microsoft.com/office/drawing/2014/main" id="{8C46776A-5551-8DF6-EC0F-30C0D132A98E}"/>
              </a:ext>
            </a:extLst>
          </p:cNvPr>
          <p:cNvSpPr txBox="1"/>
          <p:nvPr/>
        </p:nvSpPr>
        <p:spPr>
          <a:xfrm>
            <a:off x="988011" y="856357"/>
            <a:ext cx="6400800" cy="5397760"/>
          </a:xfrm>
          <a:prstGeom prst="rect">
            <a:avLst/>
          </a:prstGeom>
          <a:noFill/>
        </p:spPr>
        <p:txBody>
          <a:bodyPr wrap="square">
            <a:spAutoFit/>
          </a:bodyPr>
          <a:lstStyle/>
          <a:p>
            <a:pPr>
              <a:lnSpc>
                <a:spcPts val="32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圆轴扭转时，横截面上距离圆心为ρ处的剪应力</a:t>
            </a:r>
            <a:r>
              <a:rPr lang="en-US" altLang="zh-CN" sz="2400" kern="100" dirty="0">
                <a:effectLst/>
                <a:latin typeface="微软雅黑" panose="020B0503020204020204" pitchFamily="34" charset="-122"/>
                <a:ea typeface="微软雅黑" panose="020B0503020204020204" pitchFamily="34" charset="-122"/>
              </a:rPr>
              <a:t>τ</a:t>
            </a:r>
            <a:r>
              <a:rPr lang="zh-CN" altLang="zh-CN" sz="2400" kern="100" baseline="-25000" dirty="0">
                <a:effectLst/>
                <a:latin typeface="微软雅黑" panose="020B0503020204020204" pitchFamily="34" charset="-122"/>
                <a:ea typeface="微软雅黑" panose="020B0503020204020204" pitchFamily="34" charset="-122"/>
              </a:rPr>
              <a:t>ρ</a:t>
            </a:r>
            <a:r>
              <a:rPr lang="zh-CN" altLang="zh-CN" sz="2400" kern="100" dirty="0">
                <a:effectLst/>
                <a:latin typeface="微软雅黑" panose="020B0503020204020204" pitchFamily="34" charset="-122"/>
                <a:ea typeface="微软雅黑" panose="020B0503020204020204" pitchFamily="34" charset="-122"/>
              </a:rPr>
              <a:t>的一般公式为</a:t>
            </a:r>
            <a:r>
              <a:rPr lang="en-US" altLang="zh-CN" sz="2400" kern="100" dirty="0">
                <a:effectLst/>
                <a:latin typeface="微软雅黑" panose="020B0503020204020204" pitchFamily="34" charset="-122"/>
                <a:ea typeface="微软雅黑" panose="020B0503020204020204" pitchFamily="34" charset="-122"/>
              </a:rPr>
              <a:t>τ</a:t>
            </a:r>
            <a:r>
              <a:rPr lang="zh-CN" altLang="zh-CN" sz="2400" kern="100" baseline="-25000" dirty="0">
                <a:effectLst/>
                <a:latin typeface="微软雅黑" panose="020B0503020204020204" pitchFamily="34" charset="-122"/>
                <a:ea typeface="微软雅黑" panose="020B0503020204020204" pitchFamily="34" charset="-122"/>
              </a:rPr>
              <a:t>ρ</a:t>
            </a:r>
            <a:endParaRPr lang="en-US" altLang="zh-CN" sz="2400" kern="100" baseline="-25000" dirty="0">
              <a:effectLst/>
              <a:latin typeface="微软雅黑" panose="020B0503020204020204" pitchFamily="34" charset="-122"/>
              <a:ea typeface="微软雅黑" panose="020B0503020204020204" pitchFamily="34" charset="-122"/>
            </a:endParaRPr>
          </a:p>
          <a:p>
            <a:pPr>
              <a:lnSpc>
                <a:spcPts val="3200"/>
              </a:lnSpc>
            </a:pPr>
            <a:endParaRPr lang="en-US" altLang="zh-CN" sz="2400" kern="100" baseline="-25000" dirty="0">
              <a:latin typeface="微软雅黑" panose="020B0503020204020204" pitchFamily="34" charset="-122"/>
              <a:ea typeface="微软雅黑" panose="020B0503020204020204" pitchFamily="34" charset="-122"/>
            </a:endParaRPr>
          </a:p>
          <a:p>
            <a:pPr>
              <a:lnSpc>
                <a:spcPts val="3200"/>
              </a:lnSpc>
            </a:pPr>
            <a:endParaRPr lang="en-US" altLang="zh-CN" sz="2400" kern="100" baseline="-25000" dirty="0">
              <a:latin typeface="微软雅黑" panose="020B0503020204020204" pitchFamily="34" charset="-122"/>
              <a:ea typeface="微软雅黑" panose="020B0503020204020204" pitchFamily="34" charset="-122"/>
            </a:endParaRPr>
          </a:p>
          <a:p>
            <a:pPr>
              <a:lnSpc>
                <a:spcPts val="3200"/>
              </a:lnSpc>
            </a:pPr>
            <a:r>
              <a:rPr lang="en-US" altLang="zh-CN" sz="2400" kern="100" dirty="0">
                <a:latin typeface="微软雅黑" panose="020B0503020204020204" pitchFamily="34" charset="-122"/>
                <a:ea typeface="微软雅黑" panose="020B0503020204020204" pitchFamily="34" charset="-122"/>
              </a:rPr>
              <a:t>       </a:t>
            </a:r>
            <a:r>
              <a:rPr lang="zh-CN" altLang="zh-CN" sz="2400" kern="100" dirty="0">
                <a:latin typeface="微软雅黑" panose="020B0503020204020204" pitchFamily="34" charset="-122"/>
                <a:ea typeface="微软雅黑" panose="020B0503020204020204" pitchFamily="34" charset="-122"/>
              </a:rPr>
              <a:t>式中，</a:t>
            </a:r>
            <a:r>
              <a:rPr lang="en-US" altLang="zh-CN" sz="2400" kern="100" dirty="0">
                <a:latin typeface="微软雅黑" panose="020B0503020204020204" pitchFamily="34" charset="-122"/>
                <a:ea typeface="微软雅黑" panose="020B0503020204020204" pitchFamily="34" charset="-122"/>
              </a:rPr>
              <a:t>T</a:t>
            </a:r>
            <a:r>
              <a:rPr lang="zh-CN" altLang="zh-CN" sz="2400" kern="100" dirty="0">
                <a:latin typeface="微软雅黑" panose="020B0503020204020204" pitchFamily="34" charset="-122"/>
                <a:ea typeface="微软雅黑" panose="020B0503020204020204" pitchFamily="34" charset="-122"/>
              </a:rPr>
              <a:t>为扭矩</a:t>
            </a:r>
            <a:r>
              <a:rPr lang="en-US" altLang="zh-CN" sz="2400" kern="100" dirty="0">
                <a:latin typeface="微软雅黑" panose="020B0503020204020204" pitchFamily="34" charset="-122"/>
                <a:ea typeface="微软雅黑" panose="020B0503020204020204" pitchFamily="34" charset="-122"/>
              </a:rPr>
              <a:t>(N</a:t>
            </a:r>
            <a:r>
              <a:rPr lang="zh-CN" altLang="zh-CN" sz="2400" kern="100" dirty="0">
                <a:latin typeface="微软雅黑" panose="020B0503020204020204" pitchFamily="34" charset="-122"/>
                <a:ea typeface="微软雅黑" panose="020B0503020204020204" pitchFamily="34" charset="-122"/>
              </a:rPr>
              <a:t>•</a:t>
            </a:r>
            <a:r>
              <a:rPr lang="en-US" altLang="zh-CN" sz="2400" kern="100" dirty="0">
                <a:latin typeface="微软雅黑" panose="020B0503020204020204" pitchFamily="34" charset="-122"/>
                <a:ea typeface="微软雅黑" panose="020B0503020204020204" pitchFamily="34" charset="-122"/>
              </a:rPr>
              <a:t>m)</a:t>
            </a:r>
            <a:r>
              <a:rPr lang="zh-CN" altLang="zh-CN" sz="2400" kern="100" dirty="0">
                <a:latin typeface="微软雅黑" panose="020B0503020204020204" pitchFamily="34" charset="-122"/>
                <a:ea typeface="微软雅黑" panose="020B0503020204020204" pitchFamily="34" charset="-122"/>
              </a:rPr>
              <a:t>，</a:t>
            </a:r>
            <a:r>
              <a:rPr lang="en-US" altLang="zh-CN" sz="2400" kern="100" dirty="0">
                <a:latin typeface="微软雅黑" panose="020B0503020204020204" pitchFamily="34" charset="-122"/>
                <a:ea typeface="微软雅黑" panose="020B0503020204020204" pitchFamily="34" charset="-122"/>
              </a:rPr>
              <a:t>IP</a:t>
            </a:r>
            <a:r>
              <a:rPr lang="zh-CN" altLang="zh-CN" sz="2400" kern="100" dirty="0">
                <a:latin typeface="微软雅黑" panose="020B0503020204020204" pitchFamily="34" charset="-122"/>
                <a:ea typeface="微软雅黑" panose="020B0503020204020204" pitchFamily="34" charset="-122"/>
              </a:rPr>
              <a:t>为横截面的极惯性矩</a:t>
            </a:r>
            <a:r>
              <a:rPr lang="en-US" altLang="zh-CN" sz="2400" kern="100" dirty="0">
                <a:latin typeface="微软雅黑" panose="020B0503020204020204" pitchFamily="34" charset="-122"/>
                <a:ea typeface="微软雅黑" panose="020B0503020204020204" pitchFamily="34" charset="-122"/>
              </a:rPr>
              <a:t>(m4)</a:t>
            </a:r>
            <a:r>
              <a:rPr lang="zh-CN" altLang="zh-CN" sz="2400" kern="100" dirty="0">
                <a:latin typeface="微软雅黑" panose="020B0503020204020204" pitchFamily="34" charset="-122"/>
                <a:ea typeface="微软雅黑" panose="020B0503020204020204" pitchFamily="34" charset="-122"/>
              </a:rPr>
              <a:t>，ρ为从欲求剪应力的点到横截面圆心的距离。</a:t>
            </a:r>
            <a:endParaRPr lang="en-US" altLang="zh-CN" sz="2400" kern="100" dirty="0">
              <a:latin typeface="微软雅黑" panose="020B0503020204020204" pitchFamily="34" charset="-122"/>
              <a:ea typeface="微软雅黑" panose="020B0503020204020204" pitchFamily="34" charset="-122"/>
            </a:endParaRPr>
          </a:p>
          <a:p>
            <a:pPr>
              <a:lnSpc>
                <a:spcPts val="3200"/>
              </a:lnSpc>
            </a:pPr>
            <a:r>
              <a:rPr lang="zh-CN" altLang="zh-CN" sz="2400" kern="100" dirty="0">
                <a:latin typeface="微软雅黑" panose="020B0503020204020204" pitchFamily="34" charset="-122"/>
                <a:ea typeface="微软雅黑" panose="020B0503020204020204" pitchFamily="34" charset="-122"/>
              </a:rPr>
              <a:t>显然，当ρ</a:t>
            </a:r>
            <a:r>
              <a:rPr lang="en-US" altLang="zh-CN" sz="2400" kern="100" dirty="0">
                <a:latin typeface="微软雅黑" panose="020B0503020204020204" pitchFamily="34" charset="-122"/>
                <a:ea typeface="微软雅黑" panose="020B0503020204020204" pitchFamily="34" charset="-122"/>
              </a:rPr>
              <a:t>=0</a:t>
            </a:r>
            <a:r>
              <a:rPr lang="zh-CN" altLang="zh-CN" sz="2400" kern="100" dirty="0">
                <a:latin typeface="微软雅黑" panose="020B0503020204020204" pitchFamily="34" charset="-122"/>
                <a:ea typeface="微软雅黑" panose="020B0503020204020204" pitchFamily="34" charset="-122"/>
              </a:rPr>
              <a:t>时，</a:t>
            </a:r>
            <a:r>
              <a:rPr lang="en-US" altLang="zh-CN" sz="2400" kern="100" dirty="0">
                <a:latin typeface="微软雅黑" panose="020B0503020204020204" pitchFamily="34" charset="-122"/>
                <a:ea typeface="微软雅黑" panose="020B0503020204020204" pitchFamily="34" charset="-122"/>
              </a:rPr>
              <a:t>τ=0</a:t>
            </a:r>
            <a:r>
              <a:rPr lang="zh-CN" altLang="zh-CN" sz="2400" kern="100" dirty="0">
                <a:latin typeface="微软雅黑" panose="020B0503020204020204" pitchFamily="34" charset="-122"/>
                <a:ea typeface="微软雅黑" panose="020B0503020204020204" pitchFamily="34" charset="-122"/>
              </a:rPr>
              <a:t>；当ρ</a:t>
            </a:r>
            <a:r>
              <a:rPr lang="en-US" altLang="zh-CN" sz="2400" kern="100" dirty="0">
                <a:latin typeface="微软雅黑" panose="020B0503020204020204" pitchFamily="34" charset="-122"/>
                <a:ea typeface="微软雅黑" panose="020B0503020204020204" pitchFamily="34" charset="-122"/>
              </a:rPr>
              <a:t>=D/2</a:t>
            </a:r>
            <a:r>
              <a:rPr lang="zh-CN" altLang="zh-CN" sz="2400" kern="100" dirty="0">
                <a:latin typeface="微软雅黑" panose="020B0503020204020204" pitchFamily="34" charset="-122"/>
                <a:ea typeface="微软雅黑" panose="020B0503020204020204" pitchFamily="34" charset="-122"/>
              </a:rPr>
              <a:t>时，剪应力最大，</a:t>
            </a:r>
            <a:r>
              <a:rPr lang="en-US" altLang="zh-CN" sz="2400" kern="100" dirty="0">
                <a:latin typeface="微软雅黑" panose="020B0503020204020204" pitchFamily="34" charset="-122"/>
                <a:ea typeface="微软雅黑" panose="020B0503020204020204" pitchFamily="34" charset="-122"/>
              </a:rPr>
              <a:t>               </a:t>
            </a:r>
            <a:r>
              <a:rPr lang="zh-CN" altLang="en-US" sz="2400" kern="100" dirty="0">
                <a:latin typeface="微软雅黑" panose="020B0503020204020204" pitchFamily="34" charset="-122"/>
                <a:ea typeface="微软雅黑" panose="020B0503020204020204" pitchFamily="34" charset="-122"/>
              </a:rPr>
              <a:t>，</a:t>
            </a:r>
            <a:r>
              <a:rPr lang="en-US" altLang="zh-CN" sz="2400" kern="100" dirty="0">
                <a:latin typeface="微软雅黑" panose="020B0503020204020204" pitchFamily="34" charset="-122"/>
                <a:ea typeface="微软雅黑" panose="020B0503020204020204" pitchFamily="34" charset="-122"/>
              </a:rPr>
              <a:t>D</a:t>
            </a:r>
            <a:r>
              <a:rPr lang="zh-CN" altLang="zh-CN" sz="2400" kern="100" dirty="0">
                <a:latin typeface="微软雅黑" panose="020B0503020204020204" pitchFamily="34" charset="-122"/>
                <a:ea typeface="微软雅黑" panose="020B0503020204020204" pitchFamily="34" charset="-122"/>
              </a:rPr>
              <a:t>为圆柱直径。</a:t>
            </a:r>
          </a:p>
          <a:p>
            <a:pPr indent="266700" algn="l">
              <a:lnSpc>
                <a:spcPts val="3200"/>
              </a:lnSpc>
            </a:pPr>
            <a:r>
              <a:rPr lang="zh-CN" altLang="zh-CN" sz="2400" kern="100" dirty="0">
                <a:latin typeface="微软雅黑" panose="020B0503020204020204" pitchFamily="34" charset="-122"/>
                <a:ea typeface="微软雅黑" panose="020B0503020204020204" pitchFamily="34" charset="-122"/>
              </a:rPr>
              <a:t>扭转变形时，横截面上各点剪应力的大小，与该点到圆心的距离成正比，如图</a:t>
            </a:r>
            <a:r>
              <a:rPr lang="en-US" altLang="zh-CN" sz="2400" kern="100" dirty="0">
                <a:latin typeface="微软雅黑" panose="020B0503020204020204" pitchFamily="34" charset="-122"/>
                <a:ea typeface="微软雅黑" panose="020B0503020204020204" pitchFamily="34" charset="-122"/>
              </a:rPr>
              <a:t>3-52</a:t>
            </a:r>
            <a:r>
              <a:rPr lang="zh-CN" altLang="zh-CN" sz="2400" kern="100" dirty="0">
                <a:latin typeface="微软雅黑" panose="020B0503020204020204" pitchFamily="34" charset="-122"/>
                <a:ea typeface="微软雅黑" panose="020B0503020204020204" pitchFamily="34" charset="-122"/>
              </a:rPr>
              <a:t>所示。</a:t>
            </a:r>
          </a:p>
          <a:p>
            <a:pPr indent="266700" algn="l">
              <a:lnSpc>
                <a:spcPts val="3200"/>
              </a:lnSpc>
            </a:pPr>
            <a:r>
              <a:rPr lang="zh-CN" altLang="zh-CN" sz="2400" kern="100" dirty="0">
                <a:latin typeface="微软雅黑" panose="020B0503020204020204" pitchFamily="34" charset="-122"/>
                <a:ea typeface="微软雅黑" panose="020B0503020204020204" pitchFamily="34" charset="-122"/>
              </a:rPr>
              <a:t>令</a:t>
            </a:r>
            <a:r>
              <a:rPr lang="en-US" altLang="zh-CN" sz="1800" kern="100" dirty="0">
                <a:effectLst/>
                <a:latin typeface="Times New Roman" panose="02020603050405020304" pitchFamily="18" charset="0"/>
                <a:ea typeface="宋体" panose="02010600030101010101" pitchFamily="2" charset="-122"/>
              </a:rPr>
              <a:t>W</a:t>
            </a:r>
            <a:r>
              <a:rPr lang="en-US" altLang="zh-CN" sz="1800" kern="100" baseline="-25000" dirty="0">
                <a:effectLst/>
                <a:latin typeface="Times New Roman" panose="02020603050405020304" pitchFamily="18" charset="0"/>
                <a:ea typeface="宋体" panose="02010600030101010101" pitchFamily="2" charset="-122"/>
              </a:rPr>
              <a:t>P</a:t>
            </a:r>
            <a:r>
              <a:rPr lang="en-US" altLang="zh-CN" sz="1800" kern="100" dirty="0">
                <a:effectLst/>
                <a:latin typeface="Times New Roman" panose="02020603050405020304" pitchFamily="18" charset="0"/>
                <a:ea typeface="宋体" panose="02010600030101010101" pitchFamily="2" charset="-122"/>
              </a:rPr>
              <a:t>=2I</a:t>
            </a:r>
            <a:r>
              <a:rPr lang="en-US" altLang="zh-CN" sz="1800" kern="100" baseline="-25000" dirty="0">
                <a:effectLst/>
                <a:latin typeface="Times New Roman" panose="02020603050405020304" pitchFamily="18" charset="0"/>
                <a:ea typeface="宋体" panose="02010600030101010101" pitchFamily="2" charset="-122"/>
              </a:rPr>
              <a:t>P</a:t>
            </a:r>
            <a:r>
              <a:rPr lang="en-US" altLang="zh-CN" sz="1800" kern="100" dirty="0">
                <a:effectLst/>
                <a:latin typeface="Times New Roman" panose="02020603050405020304" pitchFamily="18" charset="0"/>
                <a:ea typeface="宋体" panose="02010600030101010101" pitchFamily="2" charset="-122"/>
              </a:rPr>
              <a:t>/D</a:t>
            </a:r>
            <a:r>
              <a:rPr lang="zh-CN" altLang="zh-CN" sz="2400" kern="100" dirty="0">
                <a:latin typeface="微软雅黑" panose="020B0503020204020204" pitchFamily="34" charset="-122"/>
                <a:ea typeface="微软雅黑" panose="020B0503020204020204" pitchFamily="34" charset="-122"/>
              </a:rPr>
              <a:t>，则上式变为</a:t>
            </a:r>
            <a:r>
              <a:rPr lang="en-US" altLang="zh-CN" sz="1800" kern="100" dirty="0" err="1">
                <a:effectLst/>
                <a:latin typeface="Times New Roman" panose="02020603050405020304" pitchFamily="18" charset="0"/>
                <a:ea typeface="宋体" panose="02010600030101010101" pitchFamily="2" charset="-122"/>
              </a:rPr>
              <a:t>τ</a:t>
            </a:r>
            <a:r>
              <a:rPr lang="en-US" altLang="zh-CN" sz="1800" kern="100" baseline="-25000" dirty="0" err="1">
                <a:effectLst/>
                <a:latin typeface="Times New Roman" panose="02020603050405020304" pitchFamily="18" charset="0"/>
                <a:ea typeface="宋体" panose="02010600030101010101" pitchFamily="2" charset="-122"/>
              </a:rPr>
              <a:t>max</a:t>
            </a:r>
            <a:r>
              <a:rPr lang="en-US" altLang="zh-CN" sz="1800" kern="100" dirty="0">
                <a:effectLst/>
                <a:latin typeface="Times New Roman" panose="02020603050405020304" pitchFamily="18" charset="0"/>
                <a:ea typeface="宋体" panose="02010600030101010101" pitchFamily="2" charset="-122"/>
              </a:rPr>
              <a:t>=T/W</a:t>
            </a:r>
            <a:r>
              <a:rPr lang="en-US" altLang="zh-CN" sz="1800" kern="100" baseline="-25000" dirty="0">
                <a:effectLst/>
                <a:latin typeface="Times New Roman" panose="02020603050405020304" pitchFamily="18" charset="0"/>
                <a:ea typeface="宋体" panose="02010600030101010101" pitchFamily="2" charset="-122"/>
              </a:rPr>
              <a:t>P</a:t>
            </a:r>
            <a:r>
              <a:rPr lang="zh-CN" altLang="zh-CN" sz="2400" kern="100" dirty="0">
                <a:latin typeface="微软雅黑" panose="020B0503020204020204" pitchFamily="34" charset="-122"/>
                <a:ea typeface="微软雅黑" panose="020B0503020204020204" pitchFamily="34" charset="-122"/>
              </a:rPr>
              <a:t>，</a:t>
            </a:r>
            <a:r>
              <a:rPr lang="en-US" altLang="zh-CN" sz="2400" kern="100" dirty="0">
                <a:latin typeface="微软雅黑" panose="020B0503020204020204" pitchFamily="34" charset="-122"/>
                <a:ea typeface="微软雅黑" panose="020B0503020204020204" pitchFamily="34" charset="-122"/>
              </a:rPr>
              <a:t> (3-28)</a:t>
            </a:r>
            <a:endParaRPr lang="zh-CN" altLang="zh-CN" sz="2400" kern="100" dirty="0">
              <a:latin typeface="微软雅黑" panose="020B0503020204020204" pitchFamily="34" charset="-122"/>
              <a:ea typeface="微软雅黑" panose="020B0503020204020204" pitchFamily="34" charset="-122"/>
            </a:endParaRPr>
          </a:p>
          <a:p>
            <a:pPr>
              <a:lnSpc>
                <a:spcPts val="3200"/>
              </a:lnSpc>
            </a:pPr>
            <a:r>
              <a:rPr lang="zh-CN" altLang="en-US" sz="2400" kern="100" dirty="0">
                <a:latin typeface="微软雅黑" panose="020B0503020204020204" pitchFamily="34" charset="-122"/>
                <a:ea typeface="微软雅黑" panose="020B0503020204020204" pitchFamily="34" charset="-122"/>
              </a:rPr>
              <a:t>式</a:t>
            </a:r>
            <a:r>
              <a:rPr lang="zh-CN" altLang="zh-CN" sz="2400" kern="100" dirty="0">
                <a:latin typeface="微软雅黑" panose="020B0503020204020204" pitchFamily="34" charset="-122"/>
                <a:ea typeface="微软雅黑" panose="020B0503020204020204" pitchFamily="34" charset="-122"/>
              </a:rPr>
              <a:t>中，</a:t>
            </a:r>
            <a:r>
              <a:rPr lang="en-US" altLang="zh-CN" sz="2400" kern="100" dirty="0">
                <a:latin typeface="微软雅黑" panose="020B0503020204020204" pitchFamily="34" charset="-122"/>
                <a:ea typeface="微软雅黑" panose="020B0503020204020204" pitchFamily="34" charset="-122"/>
              </a:rPr>
              <a:t>WP</a:t>
            </a:r>
            <a:r>
              <a:rPr lang="zh-CN" altLang="zh-CN" sz="2400" kern="100" dirty="0">
                <a:latin typeface="微软雅黑" panose="020B0503020204020204" pitchFamily="34" charset="-122"/>
                <a:ea typeface="微软雅黑" panose="020B0503020204020204" pitchFamily="34" charset="-122"/>
              </a:rPr>
              <a:t>为抗扭截面系数</a:t>
            </a:r>
            <a:r>
              <a:rPr lang="en-US" altLang="zh-CN" sz="2400" kern="100" dirty="0">
                <a:latin typeface="微软雅黑" panose="020B0503020204020204" pitchFamily="34" charset="-122"/>
                <a:ea typeface="微软雅黑" panose="020B0503020204020204" pitchFamily="34" charset="-122"/>
              </a:rPr>
              <a:t>(m3)</a:t>
            </a:r>
            <a:r>
              <a:rPr lang="zh-CN" altLang="zh-CN" sz="2400" kern="100" dirty="0">
                <a:latin typeface="微软雅黑" panose="020B0503020204020204" pitchFamily="34" charset="-122"/>
                <a:ea typeface="微软雅黑" panose="020B0503020204020204" pitchFamily="34" charset="-122"/>
              </a:rPr>
              <a:t>。</a:t>
            </a:r>
            <a:endParaRPr lang="zh-CN" altLang="en-US" sz="2400" kern="100" dirty="0">
              <a:latin typeface="微软雅黑" panose="020B0503020204020204" pitchFamily="34" charset="-122"/>
              <a:ea typeface="微软雅黑" panose="020B0503020204020204" pitchFamily="34" charset="-122"/>
            </a:endParaRPr>
          </a:p>
        </p:txBody>
      </p:sp>
      <p:pic>
        <p:nvPicPr>
          <p:cNvPr id="38" name="图片 37">
            <a:extLst>
              <a:ext uri="{FF2B5EF4-FFF2-40B4-BE49-F238E27FC236}">
                <a16:creationId xmlns:a16="http://schemas.microsoft.com/office/drawing/2014/main" id="{4CF5415D-2DAB-9245-FB1B-6382760610A7}"/>
              </a:ext>
            </a:extLst>
          </p:cNvPr>
          <p:cNvPicPr>
            <a:picLocks noChangeAspect="1"/>
          </p:cNvPicPr>
          <p:nvPr/>
        </p:nvPicPr>
        <p:blipFill>
          <a:blip r:embed="rId19"/>
          <a:stretch>
            <a:fillRect/>
          </a:stretch>
        </p:blipFill>
        <p:spPr>
          <a:xfrm>
            <a:off x="7209634" y="1215436"/>
            <a:ext cx="4267350" cy="1049057"/>
          </a:xfrm>
          <a:prstGeom prst="rect">
            <a:avLst/>
          </a:prstGeom>
        </p:spPr>
      </p:pic>
      <p:sp>
        <p:nvSpPr>
          <p:cNvPr id="51" name="Rectangle 26">
            <a:extLst>
              <a:ext uri="{FF2B5EF4-FFF2-40B4-BE49-F238E27FC236}">
                <a16:creationId xmlns:a16="http://schemas.microsoft.com/office/drawing/2014/main" id="{30BA75A3-BE8C-DE14-BF3D-993E16EDBB64}"/>
              </a:ext>
            </a:extLst>
          </p:cNvPr>
          <p:cNvSpPr>
            <a:spLocks noChangeArrowheads="1"/>
          </p:cNvSpPr>
          <p:nvPr/>
        </p:nvSpPr>
        <p:spPr bwMode="auto">
          <a:xfrm>
            <a:off x="73611" y="-33280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2" name="对象 51">
            <a:extLst>
              <a:ext uri="{FF2B5EF4-FFF2-40B4-BE49-F238E27FC236}">
                <a16:creationId xmlns:a16="http://schemas.microsoft.com/office/drawing/2014/main" id="{C9D0AEE9-8C87-C2EE-CD7C-4F5E49FCA64D}"/>
              </a:ext>
            </a:extLst>
          </p:cNvPr>
          <p:cNvGraphicFramePr>
            <a:graphicFrameLocks noChangeAspect="1"/>
          </p:cNvGraphicFramePr>
          <p:nvPr>
            <p:extLst>
              <p:ext uri="{D42A27DB-BD31-4B8C-83A1-F6EECF244321}">
                <p14:modId xmlns:p14="http://schemas.microsoft.com/office/powerpoint/2010/main" val="1348185018"/>
              </p:ext>
            </p:extLst>
          </p:nvPr>
        </p:nvGraphicFramePr>
        <p:xfrm>
          <a:off x="73611" y="-332805"/>
          <a:ext cx="685800" cy="431800"/>
        </p:xfrm>
        <a:graphic>
          <a:graphicData uri="http://schemas.openxmlformats.org/presentationml/2006/ole">
            <mc:AlternateContent xmlns:mc="http://schemas.openxmlformats.org/markup-compatibility/2006">
              <mc:Choice xmlns:v="urn:schemas-microsoft-com:vml" Requires="v">
                <p:oleObj r:id="rId20" imgW="685800" imgH="431640" progId="Equation.KSEE3">
                  <p:embed/>
                </p:oleObj>
              </mc:Choice>
              <mc:Fallback>
                <p:oleObj r:id="rId20" imgW="685800" imgH="431640" progId="Equation.KSEE3">
                  <p:embed/>
                  <p:pic>
                    <p:nvPicPr>
                      <p:cNvPr id="0" name="Object 25"/>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73611" y="-332805"/>
                        <a:ext cx="6858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3" name="图片 52">
            <a:extLst>
              <a:ext uri="{FF2B5EF4-FFF2-40B4-BE49-F238E27FC236}">
                <a16:creationId xmlns:a16="http://schemas.microsoft.com/office/drawing/2014/main" id="{E546169A-C506-DC85-A10F-026EBF6BCE51}"/>
              </a:ext>
            </a:extLst>
          </p:cNvPr>
          <p:cNvPicPr>
            <a:picLocks noChangeAspect="1"/>
          </p:cNvPicPr>
          <p:nvPr/>
        </p:nvPicPr>
        <p:blipFill>
          <a:blip r:embed="rId22"/>
          <a:stretch>
            <a:fillRect/>
          </a:stretch>
        </p:blipFill>
        <p:spPr>
          <a:xfrm>
            <a:off x="1962000" y="4025282"/>
            <a:ext cx="1129652" cy="711835"/>
          </a:xfrm>
          <a:prstGeom prst="rect">
            <a:avLst/>
          </a:prstGeom>
        </p:spPr>
      </p:pic>
    </p:spTree>
    <p:extLst>
      <p:ext uri="{BB962C8B-B14F-4D97-AF65-F5344CB8AC3E}">
        <p14:creationId xmlns:p14="http://schemas.microsoft.com/office/powerpoint/2010/main" val="3903537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7"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8B8A649-4C14-676D-3457-7E463095286D}"/>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DC175DD-CFD1-7A02-95E7-47CF9816F356}"/>
              </a:ext>
            </a:extLst>
          </p:cNvPr>
          <p:cNvSpPr>
            <a:spLocks noGrp="1"/>
          </p:cNvSpPr>
          <p:nvPr>
            <p:ph type="sldNum" sz="quarter" idx="12"/>
          </p:nvPr>
        </p:nvSpPr>
        <p:spPr/>
        <p:txBody>
          <a:bodyPr/>
          <a:lstStyle/>
          <a:p>
            <a:fld id="{49AE70B2-8BF9-45C0-BB95-33D1B9D3A854}" type="slidenum">
              <a:rPr lang="zh-CN" altLang="en-US" smtClean="0"/>
              <a:t>83</a:t>
            </a:fld>
            <a:endParaRPr lang="zh-CN" altLang="en-US"/>
          </a:p>
        </p:txBody>
      </p:sp>
      <p:sp>
        <p:nvSpPr>
          <p:cNvPr id="4" name="矩形 3">
            <a:extLst>
              <a:ext uri="{FF2B5EF4-FFF2-40B4-BE49-F238E27FC236}">
                <a16:creationId xmlns:a16="http://schemas.microsoft.com/office/drawing/2014/main" id="{F88D4E3E-6DB9-DB72-B3B6-301C3D12282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92F46612-FACC-5BBC-911B-40BEC4BA7479}"/>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A240ED7F-C6A1-9124-0CB1-1B36BAB91A82}"/>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D938C580-7CD3-F8F7-F598-08695753B20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35656876-3DCA-C928-77D2-00D3F16ADBED}"/>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D18778C8-49EA-B0E4-BB83-D6010A6D141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29315D2E-5B2F-6D63-2DE4-C50D6577292B}"/>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33988CFF-37CF-9FA6-36DA-A3A08D194D87}"/>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9DABAD6-41D7-1F9B-D500-10AB74D9494D}"/>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AB939FC3-FF4B-A24F-FA26-8B03295548A3}"/>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212961A3-919F-26E4-826D-7437E539FF1D}"/>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542D0099-94C6-6C37-2471-7E6EAA93EAA2}"/>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9E9F44AC-672B-A7B6-61D3-994A09B5A3D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4DD8E3E6-A275-217D-91EE-93EB8E404003}"/>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B6CFAEEC-5AB7-5161-3744-233DB48462C2}"/>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C687EAC4-2D5D-E67D-8E00-83BDF0C8D226}"/>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C57793A8-8E34-5D0A-8768-FF6EB11D2619}"/>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9" name="文本框 28">
            <a:extLst>
              <a:ext uri="{FF2B5EF4-FFF2-40B4-BE49-F238E27FC236}">
                <a16:creationId xmlns:a16="http://schemas.microsoft.com/office/drawing/2014/main" id="{0A37D664-76D8-1DF5-6BC6-6116516E53E2}"/>
              </a:ext>
            </a:extLst>
          </p:cNvPr>
          <p:cNvSpPr txBox="1"/>
          <p:nvPr/>
        </p:nvSpPr>
        <p:spPr>
          <a:xfrm>
            <a:off x="1722847" y="733717"/>
            <a:ext cx="6241813" cy="2797048"/>
          </a:xfrm>
          <a:prstGeom prst="rect">
            <a:avLst/>
          </a:prstGeom>
          <a:noFill/>
        </p:spPr>
        <p:txBody>
          <a:bodyPr wrap="square">
            <a:spAutoFit/>
          </a:bodyPr>
          <a:lstStyle/>
          <a:p>
            <a:pPr indent="266700" algn="just">
              <a:lnSpc>
                <a:spcPct val="1500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）极惯性矩和抗扭截面系数</a:t>
            </a:r>
          </a:p>
          <a:p>
            <a:pPr indent="266700" algn="just">
              <a:lnSpc>
                <a:spcPct val="150000"/>
              </a:lnSpc>
            </a:pP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）实心圆截面</a:t>
            </a:r>
          </a:p>
          <a:p>
            <a:pPr indent="266700" algn="l">
              <a:lnSpc>
                <a:spcPct val="150000"/>
              </a:lnSpc>
            </a:pPr>
            <a:r>
              <a:rPr lang="zh-CN" altLang="zh-CN" sz="2400" kern="100" dirty="0">
                <a:effectLst/>
                <a:latin typeface="微软雅黑" panose="020B0503020204020204" pitchFamily="34" charset="-122"/>
                <a:ea typeface="微软雅黑" panose="020B0503020204020204" pitchFamily="34" charset="-122"/>
              </a:rPr>
              <a:t>对于直径为</a:t>
            </a:r>
            <a:r>
              <a:rPr lang="en-US" altLang="zh-CN" sz="2400" kern="100" dirty="0">
                <a:effectLst/>
                <a:latin typeface="微软雅黑" panose="020B0503020204020204" pitchFamily="34" charset="-122"/>
                <a:ea typeface="微软雅黑" panose="020B0503020204020204" pitchFamily="34" charset="-122"/>
              </a:rPr>
              <a:t>D</a:t>
            </a:r>
            <a:r>
              <a:rPr lang="zh-CN" altLang="zh-CN" sz="2400" kern="100" dirty="0">
                <a:effectLst/>
                <a:latin typeface="微软雅黑" panose="020B0503020204020204" pitchFamily="34" charset="-122"/>
                <a:ea typeface="微软雅黑" panose="020B0503020204020204" pitchFamily="34" charset="-122"/>
              </a:rPr>
              <a:t>的实心圆截面，取一距离圆心为ρ、厚度为</a:t>
            </a:r>
            <a:r>
              <a:rPr lang="en-US" altLang="zh-CN" sz="2400" kern="100" dirty="0">
                <a:effectLst/>
                <a:latin typeface="微软雅黑" panose="020B0503020204020204" pitchFamily="34" charset="-122"/>
                <a:ea typeface="微软雅黑" panose="020B0503020204020204" pitchFamily="34" charset="-122"/>
              </a:rPr>
              <a:t>d</a:t>
            </a:r>
            <a:r>
              <a:rPr lang="zh-CN" altLang="zh-CN" sz="2400" kern="100" dirty="0">
                <a:effectLst/>
                <a:latin typeface="微软雅黑" panose="020B0503020204020204" pitchFamily="34" charset="-122"/>
                <a:ea typeface="微软雅黑" panose="020B0503020204020204" pitchFamily="34" charset="-122"/>
              </a:rPr>
              <a:t>ρ的圆环作为微面积</a:t>
            </a:r>
            <a:r>
              <a:rPr lang="en-US" altLang="zh-CN" sz="2400" kern="100" dirty="0" err="1">
                <a:effectLst/>
                <a:latin typeface="微软雅黑" panose="020B0503020204020204" pitchFamily="34" charset="-122"/>
                <a:ea typeface="微软雅黑" panose="020B0503020204020204" pitchFamily="34" charset="-122"/>
              </a:rPr>
              <a:t>dA</a:t>
            </a:r>
            <a:r>
              <a:rPr lang="zh-CN" altLang="zh-CN" sz="2400" kern="100" dirty="0">
                <a:effectLst/>
                <a:latin typeface="微软雅黑" panose="020B0503020204020204" pitchFamily="34" charset="-122"/>
                <a:ea typeface="微软雅黑" panose="020B0503020204020204" pitchFamily="34" charset="-122"/>
              </a:rPr>
              <a:t>，如图</a:t>
            </a:r>
            <a:r>
              <a:rPr lang="en-US" altLang="zh-CN" sz="2400" kern="100" dirty="0">
                <a:effectLst/>
                <a:latin typeface="微软雅黑" panose="020B0503020204020204" pitchFamily="34" charset="-122"/>
                <a:ea typeface="微软雅黑" panose="020B0503020204020204" pitchFamily="34" charset="-122"/>
              </a:rPr>
              <a:t>3-53(a)</a:t>
            </a:r>
            <a:r>
              <a:rPr lang="zh-CN" altLang="zh-CN" sz="2400" kern="100" dirty="0">
                <a:effectLst/>
                <a:latin typeface="微软雅黑" panose="020B0503020204020204" pitchFamily="34" charset="-122"/>
                <a:ea typeface="微软雅黑" panose="020B0503020204020204" pitchFamily="34" charset="-122"/>
              </a:rPr>
              <a:t>所示，则</a:t>
            </a:r>
            <a:r>
              <a:rPr lang="en-US" altLang="zh-CN" sz="2400" kern="100" dirty="0">
                <a:effectLst/>
                <a:latin typeface="微软雅黑" panose="020B0503020204020204" pitchFamily="34" charset="-122"/>
                <a:ea typeface="微软雅黑" panose="020B0503020204020204" pitchFamily="34" charset="-122"/>
              </a:rPr>
              <a:t>    </a:t>
            </a:r>
            <a:r>
              <a:rPr lang="en-US" altLang="zh-CN" sz="2400" kern="100" dirty="0" err="1">
                <a:effectLst/>
                <a:latin typeface="微软雅黑" panose="020B0503020204020204" pitchFamily="34" charset="-122"/>
                <a:ea typeface="微软雅黑" panose="020B0503020204020204" pitchFamily="34" charset="-122"/>
              </a:rPr>
              <a:t>dA</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πρ</a:t>
            </a:r>
            <a:r>
              <a:rPr lang="en-US" altLang="zh-CN" sz="2400" kern="100" dirty="0">
                <a:effectLst/>
                <a:latin typeface="微软雅黑" panose="020B0503020204020204" pitchFamily="34" charset="-122"/>
                <a:ea typeface="微软雅黑" panose="020B0503020204020204" pitchFamily="34" charset="-122"/>
              </a:rPr>
              <a:t>d</a:t>
            </a:r>
            <a:r>
              <a:rPr lang="zh-CN" altLang="zh-CN" sz="2400" kern="100" dirty="0">
                <a:effectLst/>
                <a:latin typeface="微软雅黑" panose="020B0503020204020204" pitchFamily="34" charset="-122"/>
                <a:ea typeface="微软雅黑" panose="020B0503020204020204" pitchFamily="34" charset="-122"/>
              </a:rPr>
              <a:t>ρ</a:t>
            </a:r>
            <a:r>
              <a:rPr lang="zh-CN" altLang="en-US" sz="2400" kern="100" dirty="0">
                <a:latin typeface="微软雅黑" panose="020B0503020204020204" pitchFamily="34" charset="-122"/>
                <a:ea typeface="微软雅黑" panose="020B0503020204020204" pitchFamily="34" charset="-122"/>
              </a:rPr>
              <a:t>。</a:t>
            </a:r>
            <a:endParaRPr lang="zh-CN" altLang="zh-CN" sz="2400" kern="100" dirty="0">
              <a:effectLst/>
              <a:latin typeface="微软雅黑" panose="020B0503020204020204" pitchFamily="34" charset="-122"/>
              <a:ea typeface="微软雅黑" panose="020B0503020204020204" pitchFamily="34" charset="-122"/>
            </a:endParaRPr>
          </a:p>
        </p:txBody>
      </p:sp>
      <p:pic>
        <p:nvPicPr>
          <p:cNvPr id="33" name="图片 32">
            <a:extLst>
              <a:ext uri="{FF2B5EF4-FFF2-40B4-BE49-F238E27FC236}">
                <a16:creationId xmlns:a16="http://schemas.microsoft.com/office/drawing/2014/main" id="{94CF8D1B-DCA3-C06E-6856-D0E479674EBE}"/>
              </a:ext>
            </a:extLst>
          </p:cNvPr>
          <p:cNvPicPr>
            <a:picLocks noChangeAspect="1"/>
          </p:cNvPicPr>
          <p:nvPr/>
        </p:nvPicPr>
        <p:blipFill>
          <a:blip r:embed="rId18"/>
          <a:stretch>
            <a:fillRect/>
          </a:stretch>
        </p:blipFill>
        <p:spPr>
          <a:xfrm>
            <a:off x="1962000" y="3816562"/>
            <a:ext cx="8283494" cy="2814638"/>
          </a:xfrm>
          <a:prstGeom prst="rect">
            <a:avLst/>
          </a:prstGeom>
        </p:spPr>
      </p:pic>
      <p:pic>
        <p:nvPicPr>
          <p:cNvPr id="35" name="图片 34">
            <a:extLst>
              <a:ext uri="{FF2B5EF4-FFF2-40B4-BE49-F238E27FC236}">
                <a16:creationId xmlns:a16="http://schemas.microsoft.com/office/drawing/2014/main" id="{B1B82FBF-1DED-A457-54A4-2510015BC3D9}"/>
              </a:ext>
            </a:extLst>
          </p:cNvPr>
          <p:cNvPicPr>
            <a:picLocks noChangeAspect="1"/>
          </p:cNvPicPr>
          <p:nvPr/>
        </p:nvPicPr>
        <p:blipFill>
          <a:blip r:embed="rId19"/>
          <a:stretch>
            <a:fillRect/>
          </a:stretch>
        </p:blipFill>
        <p:spPr>
          <a:xfrm>
            <a:off x="8273189" y="991030"/>
            <a:ext cx="3381375" cy="2609850"/>
          </a:xfrm>
          <a:prstGeom prst="rect">
            <a:avLst/>
          </a:prstGeom>
        </p:spPr>
      </p:pic>
    </p:spTree>
    <p:extLst>
      <p:ext uri="{BB962C8B-B14F-4D97-AF65-F5344CB8AC3E}">
        <p14:creationId xmlns:p14="http://schemas.microsoft.com/office/powerpoint/2010/main" val="1089475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35"/>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9"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D7FCB1C-EF61-67DD-9DDD-1ADF98C6BCF3}"/>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F1A30373-31C0-26AB-A24A-CD07EF6AA898}"/>
              </a:ext>
            </a:extLst>
          </p:cNvPr>
          <p:cNvSpPr>
            <a:spLocks noGrp="1"/>
          </p:cNvSpPr>
          <p:nvPr>
            <p:ph type="sldNum" sz="quarter" idx="12"/>
          </p:nvPr>
        </p:nvSpPr>
        <p:spPr/>
        <p:txBody>
          <a:bodyPr/>
          <a:lstStyle/>
          <a:p>
            <a:fld id="{49AE70B2-8BF9-45C0-BB95-33D1B9D3A854}" type="slidenum">
              <a:rPr lang="zh-CN" altLang="en-US" smtClean="0"/>
              <a:t>84</a:t>
            </a:fld>
            <a:endParaRPr lang="zh-CN" altLang="en-US"/>
          </a:p>
        </p:txBody>
      </p:sp>
      <p:sp>
        <p:nvSpPr>
          <p:cNvPr id="4" name="矩形 3">
            <a:extLst>
              <a:ext uri="{FF2B5EF4-FFF2-40B4-BE49-F238E27FC236}">
                <a16:creationId xmlns:a16="http://schemas.microsoft.com/office/drawing/2014/main" id="{74B7D34B-D7CD-83A0-FFD5-FD5F92733E5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5FE459A-2201-8996-8887-EDF92565FEFB}"/>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AFF4E46D-6C1F-E333-18B0-E6C94C0B374C}"/>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5896CA17-E9D3-09DA-AFC7-C5B4EBAC2C61}"/>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99F7F363-3595-372A-E572-AB4106FEBB9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5C075C1D-325E-AE95-025B-F53861BCB027}"/>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777F87C7-98D8-38C0-238B-8A2D3BC8F1E2}"/>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E9D0EE74-C8FD-0B0D-D358-B737519ECED4}"/>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8EFD6562-4BBA-C429-B2B5-3B1A53151C97}"/>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963F2100-9A95-E646-6933-95C62F5F90F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2A6232C3-D8C8-7049-BF59-FCB6E5EF50EC}"/>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F2429EF9-D1E3-5B29-C390-AE2AF7528B0E}"/>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01BB021E-6073-FA62-80D1-0712898D7AE1}"/>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00273172-F490-E277-0ADE-02D449E28C47}"/>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A65CA7F7-D061-FB42-3D2B-1F4765CDD6B1}"/>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33929A19-3F6F-62A4-56A4-7EBEB6924BA5}"/>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D9D8F920-B8C5-0255-9817-ECCC64DE2F75}"/>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4" name="文本框 23">
            <a:extLst>
              <a:ext uri="{FF2B5EF4-FFF2-40B4-BE49-F238E27FC236}">
                <a16:creationId xmlns:a16="http://schemas.microsoft.com/office/drawing/2014/main" id="{357231FF-513A-D5E0-5502-2C673A28ED8D}"/>
              </a:ext>
            </a:extLst>
          </p:cNvPr>
          <p:cNvSpPr txBox="1"/>
          <p:nvPr/>
        </p:nvSpPr>
        <p:spPr>
          <a:xfrm>
            <a:off x="1962000" y="817245"/>
            <a:ext cx="9239400" cy="1689052"/>
          </a:xfrm>
          <a:prstGeom prst="rect">
            <a:avLst/>
          </a:prstGeom>
          <a:noFill/>
        </p:spPr>
        <p:txBody>
          <a:bodyPr wrap="square">
            <a:spAutoFit/>
          </a:bodyPr>
          <a:lstStyle/>
          <a:p>
            <a:pPr indent="266700" algn="just">
              <a:lnSpc>
                <a:spcPct val="150000"/>
              </a:lnSpc>
            </a:pP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）空心圆截面</a:t>
            </a:r>
          </a:p>
          <a:p>
            <a:pPr indent="266700" algn="just">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对于内径为</a:t>
            </a:r>
            <a:r>
              <a:rPr lang="en-US" altLang="zh-CN" sz="2400" kern="100" dirty="0">
                <a:effectLst/>
                <a:latin typeface="微软雅黑" panose="020B0503020204020204" pitchFamily="34" charset="-122"/>
                <a:ea typeface="微软雅黑" panose="020B0503020204020204" pitchFamily="34" charset="-122"/>
              </a:rPr>
              <a:t>d</a:t>
            </a:r>
            <a:r>
              <a:rPr lang="zh-CN" altLang="zh-CN" sz="2400" kern="100" dirty="0">
                <a:effectLst/>
                <a:latin typeface="微软雅黑" panose="020B0503020204020204" pitchFamily="34" charset="-122"/>
                <a:ea typeface="微软雅黑" panose="020B0503020204020204" pitchFamily="34" charset="-122"/>
              </a:rPr>
              <a:t>、外径为</a:t>
            </a:r>
            <a:r>
              <a:rPr lang="en-US" altLang="zh-CN" sz="2400" kern="100" dirty="0">
                <a:effectLst/>
                <a:latin typeface="微软雅黑" panose="020B0503020204020204" pitchFamily="34" charset="-122"/>
                <a:ea typeface="微软雅黑" panose="020B0503020204020204" pitchFamily="34" charset="-122"/>
              </a:rPr>
              <a:t>D</a:t>
            </a:r>
            <a:r>
              <a:rPr lang="zh-CN" altLang="zh-CN" sz="2400" kern="100" dirty="0">
                <a:effectLst/>
                <a:latin typeface="微软雅黑" panose="020B0503020204020204" pitchFamily="34" charset="-122"/>
                <a:ea typeface="微软雅黑" panose="020B0503020204020204" pitchFamily="34" charset="-122"/>
              </a:rPr>
              <a:t>的空心圆截面，如图</a:t>
            </a:r>
            <a:r>
              <a:rPr lang="en-US" altLang="zh-CN" sz="2400" kern="100" dirty="0">
                <a:effectLst/>
                <a:latin typeface="微软雅黑" panose="020B0503020204020204" pitchFamily="34" charset="-122"/>
                <a:ea typeface="微软雅黑" panose="020B0503020204020204" pitchFamily="34" charset="-122"/>
              </a:rPr>
              <a:t>3-53(b)</a:t>
            </a:r>
            <a:r>
              <a:rPr lang="zh-CN" altLang="zh-CN" sz="2400" kern="100" dirty="0">
                <a:effectLst/>
                <a:latin typeface="微软雅黑" panose="020B0503020204020204" pitchFamily="34" charset="-122"/>
                <a:ea typeface="微软雅黑" panose="020B0503020204020204" pitchFamily="34" charset="-122"/>
              </a:rPr>
              <a:t>所示，其极惯性矩可以采用与实心圆截面相同的方法求出，</a:t>
            </a:r>
          </a:p>
        </p:txBody>
      </p:sp>
      <p:pic>
        <p:nvPicPr>
          <p:cNvPr id="26" name="图片 25">
            <a:extLst>
              <a:ext uri="{FF2B5EF4-FFF2-40B4-BE49-F238E27FC236}">
                <a16:creationId xmlns:a16="http://schemas.microsoft.com/office/drawing/2014/main" id="{5F5956F4-B632-ADD0-3904-E40D70DE3C4F}"/>
              </a:ext>
            </a:extLst>
          </p:cNvPr>
          <p:cNvPicPr>
            <a:picLocks noChangeAspect="1"/>
          </p:cNvPicPr>
          <p:nvPr/>
        </p:nvPicPr>
        <p:blipFill>
          <a:blip r:embed="rId18"/>
          <a:stretch>
            <a:fillRect/>
          </a:stretch>
        </p:blipFill>
        <p:spPr>
          <a:xfrm>
            <a:off x="2218156" y="2576412"/>
            <a:ext cx="7678084" cy="3899027"/>
          </a:xfrm>
          <a:prstGeom prst="rect">
            <a:avLst/>
          </a:prstGeom>
        </p:spPr>
      </p:pic>
    </p:spTree>
    <p:extLst>
      <p:ext uri="{BB962C8B-B14F-4D97-AF65-F5344CB8AC3E}">
        <p14:creationId xmlns:p14="http://schemas.microsoft.com/office/powerpoint/2010/main" val="2028036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4"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AE392EB-2A59-B786-57DB-F9A42B24F3A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AD6A3C5E-5D68-0761-85CB-F0F3A006A9FD}"/>
              </a:ext>
            </a:extLst>
          </p:cNvPr>
          <p:cNvSpPr>
            <a:spLocks noGrp="1"/>
          </p:cNvSpPr>
          <p:nvPr>
            <p:ph type="sldNum" sz="quarter" idx="12"/>
          </p:nvPr>
        </p:nvSpPr>
        <p:spPr/>
        <p:txBody>
          <a:bodyPr/>
          <a:lstStyle/>
          <a:p>
            <a:fld id="{49AE70B2-8BF9-45C0-BB95-33D1B9D3A854}" type="slidenum">
              <a:rPr lang="zh-CN" altLang="en-US" smtClean="0"/>
              <a:t>85</a:t>
            </a:fld>
            <a:endParaRPr lang="zh-CN" altLang="en-US"/>
          </a:p>
        </p:txBody>
      </p:sp>
      <p:sp>
        <p:nvSpPr>
          <p:cNvPr id="4" name="矩形 3">
            <a:extLst>
              <a:ext uri="{FF2B5EF4-FFF2-40B4-BE49-F238E27FC236}">
                <a16:creationId xmlns:a16="http://schemas.microsoft.com/office/drawing/2014/main" id="{245BBD3B-993D-E651-8597-C616531E46D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70933A75-B28D-3F64-8256-D3EBA7063CE3}"/>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54489AED-A150-0D3D-5331-AEFDB9690CCA}"/>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AC1842BB-9129-A887-7D35-1058E2072625}"/>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5CE52DD9-3D32-18D4-B3B2-E99912DADB9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934B5D59-CC33-865B-ABCC-1216B2991EAA}"/>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9E442093-1572-80A8-DDF4-95EC3492E751}"/>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84BF58EA-E0C9-C351-6578-027C0F850D71}"/>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93E24FAD-AF8B-1B7A-494C-6DBF99974E8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522EAA38-C426-66CC-15A2-899948571714}"/>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A22D8E3-0A29-9304-9AF1-62462CDA2ED3}"/>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9472006F-FC2A-BBF2-0CCC-CEE0D5C17E9D}"/>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F493F10F-55E1-C52A-BDE0-E48A173A9BAD}"/>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6BC7C834-4ACA-5556-CBE7-E736CA2E9D69}"/>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4F9E3A3B-6608-8407-2BA6-456FD6C696AE}"/>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EF08E17-6777-9187-866C-680A8A577089}"/>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DB6B643D-2C9E-7E6C-DA51-2E02F0D45F2C}"/>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xmlns:a14="http://schemas.microsoft.com/office/drawing/2010/main">
        <mc:Choice Requires="a14">
          <p:sp>
            <p:nvSpPr>
              <p:cNvPr id="22" name="文本框 21">
                <a:extLst>
                  <a:ext uri="{FF2B5EF4-FFF2-40B4-BE49-F238E27FC236}">
                    <a16:creationId xmlns:a16="http://schemas.microsoft.com/office/drawing/2014/main" id="{6ED356D1-C8AB-6A8F-08E4-E8466C9F6991}"/>
                  </a:ext>
                </a:extLst>
              </p:cNvPr>
              <p:cNvSpPr txBox="1"/>
              <p:nvPr/>
            </p:nvSpPr>
            <p:spPr>
              <a:xfrm>
                <a:off x="1376624" y="873157"/>
                <a:ext cx="10200976" cy="5179175"/>
              </a:xfrm>
              <a:prstGeom prst="rect">
                <a:avLst/>
              </a:prstGeom>
              <a:noFill/>
            </p:spPr>
            <p:txBody>
              <a:bodyPr wrap="square">
                <a:spAutoFit/>
              </a:bodyPr>
              <a:lstStyle/>
              <a:p>
                <a:pPr indent="266700" algn="just">
                  <a:lnSpc>
                    <a:spcPts val="4000"/>
                  </a:lnSpc>
                </a:pP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圆轴扭转时的强度和刚度计算</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）圆轴扭转时的强度计算</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对于等截面圆轴，其最大剪应力发生在扭矩值最大的横截面（称为危险截面）的外边缘处，故圆轴扭转的强度条件为</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000"/>
                  </a:lnSpc>
                </a:pPr>
                <a:endParaRPr lang="zh-CN" altLang="zh-CN" sz="2800" kern="100" dirty="0">
                  <a:effectLst/>
                  <a:latin typeface="微软雅黑" panose="020B0503020204020204" pitchFamily="34" charset="-122"/>
                  <a:ea typeface="微软雅黑" panose="020B0503020204020204" pitchFamily="34" charset="-122"/>
                </a:endParaRPr>
              </a:p>
              <a:p>
                <a:pPr indent="355600" algn="l">
                  <a:lnSpc>
                    <a:spcPts val="4000"/>
                  </a:lnSpc>
                </a:pPr>
                <a:r>
                  <a:rPr lang="en-US" altLang="zh-CN" sz="2800" kern="100" dirty="0" err="1">
                    <a:effectLst/>
                    <a:latin typeface="微软雅黑" panose="020B0503020204020204" pitchFamily="34" charset="-122"/>
                    <a:ea typeface="微软雅黑" panose="020B0503020204020204" pitchFamily="34" charset="-122"/>
                  </a:rPr>
                  <a:t>τ</a:t>
                </a:r>
                <a:r>
                  <a:rPr lang="en-US" altLang="zh-CN" sz="2800" kern="100" baseline="-25000" dirty="0" err="1">
                    <a:effectLst/>
                    <a:latin typeface="微软雅黑" panose="020B0503020204020204" pitchFamily="34" charset="-122"/>
                    <a:ea typeface="微软雅黑" panose="020B0503020204020204" pitchFamily="34" charset="-122"/>
                  </a:rPr>
                  <a:t>max</a:t>
                </a:r>
                <a:r>
                  <a:rPr lang="en-US" altLang="zh-CN" sz="2800" kern="100" baseline="-25000" dirty="0">
                    <a:effectLst/>
                    <a:latin typeface="微软雅黑" panose="020B0503020204020204" pitchFamily="34" charset="-122"/>
                    <a:ea typeface="微软雅黑" panose="020B0503020204020204" pitchFamily="34" charset="-122"/>
                  </a:rPr>
                  <a:t>=</a:t>
                </a:r>
                <a14:m>
                  <m:oMath xmlns:m="http://schemas.openxmlformats.org/officeDocument/2006/math">
                    <m:f>
                      <m:fPr>
                        <m:ctrlPr>
                          <a:rPr lang="zh-CN" altLang="zh-CN" sz="2800" i="1" kern="100">
                            <a:effectLst/>
                            <a:latin typeface="Cambria Math" panose="02040503050406030204" pitchFamily="18" charset="0"/>
                            <a:ea typeface="Cambria Math" panose="02040503050406030204" pitchFamily="18" charset="0"/>
                          </a:rPr>
                        </m:ctrlPr>
                      </m:fPr>
                      <m:num>
                        <m:r>
                          <a:rPr lang="en-US" altLang="zh-CN" sz="2800" kern="100">
                            <a:effectLst/>
                            <a:latin typeface="Cambria Math" panose="02040503050406030204" pitchFamily="18" charset="0"/>
                            <a:ea typeface="宋体" panose="02010600030101010101" pitchFamily="2" charset="-122"/>
                          </a:rPr>
                          <m:t>|</m:t>
                        </m:r>
                        <m:r>
                          <m:rPr>
                            <m:sty m:val="p"/>
                          </m:rPr>
                          <a:rPr lang="en-US" altLang="zh-CN" sz="2800" kern="100">
                            <a:effectLst/>
                            <a:latin typeface="Cambria Math" panose="02040503050406030204" pitchFamily="18" charset="0"/>
                            <a:ea typeface="宋体" panose="02010600030101010101" pitchFamily="2" charset="-122"/>
                          </a:rPr>
                          <m:t>Tmax</m:t>
                        </m:r>
                        <m:r>
                          <a:rPr lang="en-US" altLang="zh-CN" sz="2800" kern="100">
                            <a:effectLst/>
                            <a:latin typeface="Cambria Math" panose="02040503050406030204" pitchFamily="18" charset="0"/>
                            <a:ea typeface="宋体" panose="02010600030101010101" pitchFamily="2" charset="-122"/>
                          </a:rPr>
                          <m:t>|</m:t>
                        </m:r>
                      </m:num>
                      <m:den>
                        <m:r>
                          <m:rPr>
                            <m:sty m:val="p"/>
                          </m:rPr>
                          <a:rPr lang="en-US" altLang="zh-CN" sz="2800" kern="100">
                            <a:effectLst/>
                            <a:latin typeface="Cambria Math" panose="02040503050406030204" pitchFamily="18" charset="0"/>
                            <a:ea typeface="宋体" panose="02010600030101010101" pitchFamily="2" charset="-122"/>
                          </a:rPr>
                          <m:t>Wp</m:t>
                        </m:r>
                      </m:den>
                    </m:f>
                  </m:oMath>
                </a14:m>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τ</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                            (3-33)</a:t>
                </a:r>
                <a:endParaRPr lang="zh-CN" altLang="zh-CN" sz="2800" kern="100" dirty="0">
                  <a:effectLst/>
                  <a:latin typeface="微软雅黑" panose="020B0503020204020204" pitchFamily="34" charset="-122"/>
                  <a:ea typeface="微软雅黑" panose="020B0503020204020204" pitchFamily="34" charset="-122"/>
                </a:endParaRPr>
              </a:p>
              <a:p>
                <a:pPr indent="304800" algn="l">
                  <a:lnSpc>
                    <a:spcPts val="4000"/>
                  </a:lnSpc>
                </a:pPr>
                <a:br>
                  <a:rPr lang="en-US" altLang="zh-CN" sz="2800" kern="100" dirty="0">
                    <a:effectLst/>
                    <a:latin typeface="微软雅黑" panose="020B0503020204020204" pitchFamily="34" charset="-122"/>
                    <a:ea typeface="微软雅黑" panose="020B0503020204020204" pitchFamily="34" charset="-122"/>
                  </a:rPr>
                </a:b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式中，扭转许用剪应力是根据扭转试验，并考虑安全系数确定的。与拉压强度问题相似，</a:t>
                </a:r>
                <a:r>
                  <a:rPr lang="en-US" altLang="zh-CN" sz="2800" kern="100" dirty="0">
                    <a:effectLst/>
                    <a:latin typeface="微软雅黑" panose="020B0503020204020204" pitchFamily="34" charset="-122"/>
                    <a:ea typeface="微软雅黑" panose="020B0503020204020204" pitchFamily="34" charset="-122"/>
                  </a:rPr>
                  <a:t>(3-33)</a:t>
                </a:r>
                <a:r>
                  <a:rPr lang="zh-CN" altLang="zh-CN" sz="2800" kern="100" dirty="0">
                    <a:effectLst/>
                    <a:latin typeface="微软雅黑" panose="020B0503020204020204" pitchFamily="34" charset="-122"/>
                    <a:ea typeface="微软雅黑" panose="020B0503020204020204" pitchFamily="34" charset="-122"/>
                  </a:rPr>
                  <a:t>式可以解决强度校核、设计截面尺寸和确定许用载荷等</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种扭转强度问题。</a:t>
                </a:r>
              </a:p>
            </p:txBody>
          </p:sp>
        </mc:Choice>
        <mc:Fallback xmlns="">
          <p:sp>
            <p:nvSpPr>
              <p:cNvPr id="22" name="文本框 21">
                <a:extLst>
                  <a:ext uri="{FF2B5EF4-FFF2-40B4-BE49-F238E27FC236}">
                    <a16:creationId xmlns:a16="http://schemas.microsoft.com/office/drawing/2014/main" id="{6ED356D1-C8AB-6A8F-08E4-E8466C9F6991}"/>
                  </a:ext>
                </a:extLst>
              </p:cNvPr>
              <p:cNvSpPr txBox="1">
                <a:spLocks noRot="1" noChangeAspect="1" noMove="1" noResize="1" noEditPoints="1" noAdjustHandles="1" noChangeArrowheads="1" noChangeShapeType="1" noTextEdit="1"/>
              </p:cNvSpPr>
              <p:nvPr/>
            </p:nvSpPr>
            <p:spPr>
              <a:xfrm>
                <a:off x="1376624" y="873157"/>
                <a:ext cx="10200976" cy="5179175"/>
              </a:xfrm>
              <a:prstGeom prst="rect">
                <a:avLst/>
              </a:prstGeom>
              <a:blipFill>
                <a:blip r:embed="rId18"/>
                <a:stretch>
                  <a:fillRect l="-1255" t="-353" r="-538" b="-235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482784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4E349E5-0A07-214D-202C-9FE83305E9C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5B08D5B8-D85A-F997-F518-BF1FAA1B97FB}"/>
              </a:ext>
            </a:extLst>
          </p:cNvPr>
          <p:cNvSpPr>
            <a:spLocks noGrp="1"/>
          </p:cNvSpPr>
          <p:nvPr>
            <p:ph type="sldNum" sz="quarter" idx="12"/>
          </p:nvPr>
        </p:nvSpPr>
        <p:spPr/>
        <p:txBody>
          <a:bodyPr/>
          <a:lstStyle/>
          <a:p>
            <a:fld id="{49AE70B2-8BF9-45C0-BB95-33D1B9D3A854}" type="slidenum">
              <a:rPr lang="zh-CN" altLang="en-US" smtClean="0"/>
              <a:t>86</a:t>
            </a:fld>
            <a:endParaRPr lang="zh-CN" altLang="en-US"/>
          </a:p>
        </p:txBody>
      </p:sp>
      <p:sp>
        <p:nvSpPr>
          <p:cNvPr id="4" name="矩形 3">
            <a:extLst>
              <a:ext uri="{FF2B5EF4-FFF2-40B4-BE49-F238E27FC236}">
                <a16:creationId xmlns:a16="http://schemas.microsoft.com/office/drawing/2014/main" id="{23B5BCEE-9F2A-0357-AD90-FC9B400F0D8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E53F6595-6FAA-0B24-B400-BDB86C69E342}"/>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888386A0-216A-D839-52B4-C90111CD1D0D}"/>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65A31B00-CFC5-70DA-F071-02805217360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BEBFD627-0331-8FB1-FB72-3F96C44397A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61DFC2ED-CA73-A4B3-D989-D740A0D58842}"/>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AF6A5BAA-32CF-6BD3-F584-88F1308B09D6}"/>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74D068DD-9B1C-F9D5-3E66-76BFA0C8377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A180249-87D3-7684-F5AC-4C11D4583418}"/>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4A63E54F-AB3A-4611-4966-8DB98953A9B5}"/>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C47D5ACC-6019-29D9-C65D-45A150270B5B}"/>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0189315D-FBDC-058F-B49A-486CAF42DEB7}"/>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6A46FF38-C79F-3E6F-88CF-9646A6A72FF1}"/>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D3B54F16-78F2-9E9E-43EC-AB8A129FC097}"/>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F75028F9-C9B4-6FB9-3851-F67CFF63C1F9}"/>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4191571A-E2A8-5226-C6AC-0C662DBD417D}"/>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8089DCB2-EBC2-B865-D284-6D78E97424E2}"/>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DF7BC5EB-687F-1FC9-AA0C-045DCF492135}"/>
              </a:ext>
            </a:extLst>
          </p:cNvPr>
          <p:cNvSpPr txBox="1"/>
          <p:nvPr/>
        </p:nvSpPr>
        <p:spPr>
          <a:xfrm>
            <a:off x="1779997" y="1004320"/>
            <a:ext cx="9001125" cy="2601546"/>
          </a:xfrm>
          <a:prstGeom prst="rect">
            <a:avLst/>
          </a:prstGeom>
          <a:noFill/>
        </p:spPr>
        <p:txBody>
          <a:bodyPr wrap="square">
            <a:spAutoFit/>
          </a:bodyPr>
          <a:lstStyle/>
          <a:p>
            <a:pPr indent="266700">
              <a:lnSpc>
                <a:spcPct val="150000"/>
              </a:lnSpc>
            </a:pPr>
            <a:r>
              <a:rPr lang="zh-CN" altLang="zh-CN" sz="2800" kern="100" dirty="0">
                <a:effectLst/>
                <a:latin typeface="微软雅黑" panose="020B0503020204020204" pitchFamily="34" charset="-122"/>
                <a:ea typeface="微软雅黑" panose="020B0503020204020204" pitchFamily="34" charset="-122"/>
              </a:rPr>
              <a:t>例</a:t>
            </a:r>
            <a:r>
              <a:rPr lang="en-US" altLang="zh-CN" sz="2800" kern="100" dirty="0">
                <a:effectLst/>
                <a:latin typeface="微软雅黑" panose="020B0503020204020204" pitchFamily="34" charset="-122"/>
                <a:ea typeface="微软雅黑" panose="020B0503020204020204" pitchFamily="34" charset="-122"/>
              </a:rPr>
              <a:t>3-14 </a:t>
            </a:r>
            <a:r>
              <a:rPr lang="zh-CN" altLang="zh-CN" sz="2800" kern="100" dirty="0">
                <a:effectLst/>
                <a:latin typeface="微软雅黑" panose="020B0503020204020204" pitchFamily="34" charset="-122"/>
                <a:ea typeface="微软雅黑" panose="020B0503020204020204" pitchFamily="34" charset="-122"/>
              </a:rPr>
              <a:t>阶梯轴如图</a:t>
            </a:r>
            <a:r>
              <a:rPr lang="en-US" altLang="zh-CN" sz="2800" kern="100" dirty="0">
                <a:effectLst/>
                <a:latin typeface="微软雅黑" panose="020B0503020204020204" pitchFamily="34" charset="-122"/>
                <a:ea typeface="微软雅黑" panose="020B0503020204020204" pitchFamily="34" charset="-122"/>
              </a:rPr>
              <a:t>3-54</a:t>
            </a:r>
            <a:r>
              <a:rPr lang="zh-CN" altLang="zh-CN" sz="2800" kern="100" dirty="0">
                <a:effectLst/>
                <a:latin typeface="微软雅黑" panose="020B0503020204020204" pitchFamily="34" charset="-122"/>
                <a:ea typeface="微软雅黑" panose="020B0503020204020204" pitchFamily="34" charset="-122"/>
              </a:rPr>
              <a:t>所示，</a:t>
            </a:r>
            <a:r>
              <a:rPr lang="en-US" altLang="zh-CN" sz="2800" kern="100" dirty="0">
                <a:effectLst/>
                <a:latin typeface="微软雅黑" panose="020B0503020204020204" pitchFamily="34" charset="-122"/>
                <a:ea typeface="微软雅黑" panose="020B0503020204020204" pitchFamily="34" charset="-122"/>
              </a:rPr>
              <a:t>M</a:t>
            </a:r>
            <a:r>
              <a:rPr lang="en-US" altLang="zh-CN" sz="2800" kern="100" baseline="-25000" dirty="0">
                <a:effectLst/>
                <a:latin typeface="微软雅黑" panose="020B0503020204020204" pitchFamily="34" charset="-122"/>
                <a:ea typeface="微软雅黑" panose="020B0503020204020204" pitchFamily="34" charset="-122"/>
              </a:rPr>
              <a:t>1</a:t>
            </a:r>
            <a:r>
              <a:rPr lang="en-US" altLang="zh-CN" sz="2800" kern="100" dirty="0">
                <a:effectLst/>
                <a:latin typeface="微软雅黑" panose="020B0503020204020204" pitchFamily="34" charset="-122"/>
                <a:ea typeface="微软雅黑" panose="020B0503020204020204" pitchFamily="34" charset="-122"/>
              </a:rPr>
              <a:t>=5kN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r>
              <a:rPr lang="en-US" altLang="zh-CN" sz="2800" kern="100" baseline="-25000" dirty="0">
                <a:effectLst/>
                <a:latin typeface="微软雅黑" panose="020B0503020204020204" pitchFamily="34" charset="-122"/>
                <a:ea typeface="微软雅黑" panose="020B0503020204020204" pitchFamily="34" charset="-122"/>
              </a:rPr>
              <a:t>2</a:t>
            </a:r>
            <a:r>
              <a:rPr lang="en-US" altLang="zh-CN" sz="2800" kern="100" dirty="0">
                <a:effectLst/>
                <a:latin typeface="微软雅黑" panose="020B0503020204020204" pitchFamily="34" charset="-122"/>
                <a:ea typeface="微软雅黑" panose="020B0503020204020204" pitchFamily="34" charset="-122"/>
              </a:rPr>
              <a:t>=3.2kN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r>
              <a:rPr lang="en-US" altLang="zh-CN" sz="2800" kern="100" baseline="-25000" dirty="0">
                <a:effectLst/>
                <a:latin typeface="微软雅黑" panose="020B0503020204020204" pitchFamily="34" charset="-122"/>
                <a:ea typeface="微软雅黑" panose="020B0503020204020204" pitchFamily="34" charset="-122"/>
              </a:rPr>
              <a:t>3</a:t>
            </a:r>
            <a:r>
              <a:rPr lang="en-US" altLang="zh-CN" sz="2800" kern="100" dirty="0">
                <a:effectLst/>
                <a:latin typeface="微软雅黑" panose="020B0503020204020204" pitchFamily="34" charset="-122"/>
                <a:ea typeface="微软雅黑" panose="020B0503020204020204" pitchFamily="34" charset="-122"/>
              </a:rPr>
              <a:t>=1.8kN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，材料的许用切应力</a:t>
            </a:r>
            <a:endParaRPr lang="en-US" altLang="zh-CN" sz="2800" kern="100" dirty="0">
              <a:effectLst/>
              <a:latin typeface="微软雅黑" panose="020B0503020204020204" pitchFamily="34" charset="-122"/>
              <a:ea typeface="微软雅黑" panose="020B0503020204020204" pitchFamily="34" charset="-122"/>
            </a:endParaRPr>
          </a:p>
          <a:p>
            <a:pPr indent="266700">
              <a:lnSpc>
                <a:spcPct val="150000"/>
              </a:lnSpc>
            </a:pPr>
            <a:r>
              <a:rPr lang="zh-CN" altLang="zh-CN" sz="2800" kern="100" dirty="0">
                <a:latin typeface="微软雅黑" panose="020B0503020204020204" pitchFamily="34" charset="-122"/>
                <a:ea typeface="微软雅黑" panose="020B0503020204020204" pitchFamily="34" charset="-122"/>
              </a:rPr>
              <a:t>［</a:t>
            </a:r>
            <a:r>
              <a:rPr lang="en-US" altLang="zh-CN" sz="2800" kern="100" dirty="0">
                <a:latin typeface="微软雅黑" panose="020B0503020204020204" pitchFamily="34" charset="-122"/>
                <a:ea typeface="微软雅黑" panose="020B0503020204020204" pitchFamily="34" charset="-122"/>
              </a:rPr>
              <a:t>τ</a:t>
            </a:r>
            <a:r>
              <a:rPr lang="zh-CN" altLang="zh-CN" sz="2800" kern="100" dirty="0">
                <a:latin typeface="微软雅黑" panose="020B0503020204020204" pitchFamily="34" charset="-122"/>
                <a:ea typeface="微软雅黑" panose="020B0503020204020204" pitchFamily="34" charset="-122"/>
              </a:rPr>
              <a:t>］</a:t>
            </a:r>
            <a:r>
              <a:rPr lang="en-US" altLang="zh-CN" sz="2800" kern="100" dirty="0">
                <a:latin typeface="微软雅黑" panose="020B0503020204020204" pitchFamily="34" charset="-122"/>
                <a:ea typeface="微软雅黑" panose="020B0503020204020204" pitchFamily="34" charset="-122"/>
              </a:rPr>
              <a:t>=60Mpa</a:t>
            </a:r>
            <a:r>
              <a:rPr lang="zh-CN" altLang="zh-CN" sz="2800" kern="100" dirty="0">
                <a:latin typeface="微软雅黑" panose="020B0503020204020204" pitchFamily="34" charset="-122"/>
                <a:ea typeface="微软雅黑" panose="020B0503020204020204" pitchFamily="34" charset="-122"/>
              </a:rPr>
              <a:t>。试求校核该轴的强度。</a:t>
            </a:r>
          </a:p>
          <a:p>
            <a:pPr indent="266700" algn="l">
              <a:lnSpc>
                <a:spcPct val="150000"/>
              </a:lnSpc>
            </a:pPr>
            <a:endParaRPr lang="zh-CN" altLang="zh-CN" sz="2800" kern="100" dirty="0">
              <a:effectLst/>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84BCB7B6-1CD9-F9E6-8435-25EC3E160B12}"/>
              </a:ext>
            </a:extLst>
          </p:cNvPr>
          <p:cNvPicPr>
            <a:picLocks noChangeAspect="1"/>
          </p:cNvPicPr>
          <p:nvPr/>
        </p:nvPicPr>
        <p:blipFill>
          <a:blip r:embed="rId18"/>
          <a:stretch>
            <a:fillRect/>
          </a:stretch>
        </p:blipFill>
        <p:spPr>
          <a:xfrm>
            <a:off x="1962000" y="3429000"/>
            <a:ext cx="8541917" cy="2738438"/>
          </a:xfrm>
          <a:prstGeom prst="rect">
            <a:avLst/>
          </a:prstGeom>
        </p:spPr>
      </p:pic>
    </p:spTree>
    <p:extLst>
      <p:ext uri="{BB962C8B-B14F-4D97-AF65-F5344CB8AC3E}">
        <p14:creationId xmlns:p14="http://schemas.microsoft.com/office/powerpoint/2010/main" val="1912714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F6CAE4-A1AD-2B99-D879-2EAC159FAE8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B9662EAD-4474-A726-D1D8-1BFA3B7937C4}"/>
              </a:ext>
            </a:extLst>
          </p:cNvPr>
          <p:cNvSpPr>
            <a:spLocks noGrp="1"/>
          </p:cNvSpPr>
          <p:nvPr>
            <p:ph type="sldNum" sz="quarter" idx="12"/>
          </p:nvPr>
        </p:nvSpPr>
        <p:spPr/>
        <p:txBody>
          <a:bodyPr/>
          <a:lstStyle/>
          <a:p>
            <a:fld id="{49AE70B2-8BF9-45C0-BB95-33D1B9D3A854}" type="slidenum">
              <a:rPr lang="zh-CN" altLang="en-US" smtClean="0"/>
              <a:t>87</a:t>
            </a:fld>
            <a:endParaRPr lang="zh-CN" altLang="en-US"/>
          </a:p>
        </p:txBody>
      </p:sp>
      <p:sp>
        <p:nvSpPr>
          <p:cNvPr id="4" name="矩形 3">
            <a:extLst>
              <a:ext uri="{FF2B5EF4-FFF2-40B4-BE49-F238E27FC236}">
                <a16:creationId xmlns:a16="http://schemas.microsoft.com/office/drawing/2014/main" id="{288E35A4-BB2A-634D-20FA-CEBED5DD09A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1B041E45-C1FD-34CA-CF67-BC66D2CAC90E}"/>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BE20D0C4-F708-39D2-4B4B-1BDEC8420FFC}"/>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25C05727-47C4-A75C-C998-AA1C21FDC6A4}"/>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B0C735F-B9FA-216C-81C9-7AA6D2BDB1C7}"/>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C7C57B42-CB14-536B-0173-2B55C0594DF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AEADD7E7-6471-BDC1-7B92-86C0CA90DB4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223C208B-F264-E284-51BB-2B88FCADB12A}"/>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BDD95005-EF6C-A503-C118-00B7A665F864}"/>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E67DAA02-C810-B771-3A55-17DFCEE3886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BD50BD42-DFF2-74FD-6ADA-651BB73430F4}"/>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49A37B8E-4D12-1D26-0B05-D7ED2855233D}"/>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C311DF56-178E-D62B-8ADA-89A5877A10DD}"/>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BBD18C68-8759-01B5-7201-DE1DD7453A49}"/>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7B65221A-3362-2787-AAF0-5222BFCEA09D}"/>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FFC65E1D-C120-2482-4E81-48567AFD6466}"/>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B4BB2AC-C201-B710-13FC-3A9BFC74CC38}"/>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xmlns:a14="http://schemas.microsoft.com/office/drawing/2010/main">
        <mc:Choice Requires="a14">
          <p:sp>
            <p:nvSpPr>
              <p:cNvPr id="22" name="文本框 21">
                <a:extLst>
                  <a:ext uri="{FF2B5EF4-FFF2-40B4-BE49-F238E27FC236}">
                    <a16:creationId xmlns:a16="http://schemas.microsoft.com/office/drawing/2014/main" id="{F25AE01A-243E-2A66-FF0A-E7E89E0E64BE}"/>
                  </a:ext>
                </a:extLst>
              </p:cNvPr>
              <p:cNvSpPr txBox="1"/>
              <p:nvPr/>
            </p:nvSpPr>
            <p:spPr>
              <a:xfrm>
                <a:off x="1028700" y="851241"/>
                <a:ext cx="9322995" cy="3905813"/>
              </a:xfrm>
              <a:prstGeom prst="rect">
                <a:avLst/>
              </a:prstGeom>
              <a:noFill/>
            </p:spPr>
            <p:txBody>
              <a:bodyPr wrap="square">
                <a:spAutoFit/>
              </a:bodyPr>
              <a:lstStyle/>
              <a:p>
                <a:pPr indent="266700" algn="l"/>
                <a:r>
                  <a:rPr lang="zh-CN" altLang="zh-CN" sz="2400" kern="100" dirty="0">
                    <a:effectLst/>
                    <a:latin typeface="微软雅黑" panose="020B0503020204020204" pitchFamily="34" charset="-122"/>
                    <a:ea typeface="微软雅黑" panose="020B0503020204020204" pitchFamily="34" charset="-122"/>
                  </a:rPr>
                  <a:t>解：（</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）作扭矩图。用扭矩图快速画法作出扭矩图，如图，可得</a:t>
                </a:r>
              </a:p>
              <a:p>
                <a:pPr indent="266700" algn="l"/>
                <a:r>
                  <a:rPr lang="en-US" altLang="zh-CN" sz="2400" kern="100" dirty="0">
                    <a:effectLst/>
                    <a:latin typeface="微软雅黑" panose="020B0503020204020204" pitchFamily="34" charset="-122"/>
                    <a:ea typeface="微软雅黑" panose="020B0503020204020204" pitchFamily="34" charset="-122"/>
                  </a:rPr>
                  <a:t>T</a:t>
                </a:r>
                <a:r>
                  <a:rPr lang="en-US" altLang="zh-CN" sz="2400" kern="100" baseline="-25000" dirty="0">
                    <a:effectLst/>
                    <a:latin typeface="微软雅黑" panose="020B0503020204020204" pitchFamily="34" charset="-122"/>
                    <a:ea typeface="微软雅黑" panose="020B0503020204020204" pitchFamily="34" charset="-122"/>
                  </a:rPr>
                  <a:t>AB</a:t>
                </a:r>
                <a:r>
                  <a:rPr lang="en-US" altLang="zh-CN" sz="2400" kern="100" dirty="0">
                    <a:effectLst/>
                    <a:latin typeface="微软雅黑" panose="020B0503020204020204" pitchFamily="34" charset="-122"/>
                    <a:ea typeface="微软雅黑" panose="020B0503020204020204" pitchFamily="34" charset="-122"/>
                  </a:rPr>
                  <a:t>=-5kN</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m</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T</a:t>
                </a:r>
                <a:r>
                  <a:rPr lang="en-US" altLang="zh-CN" sz="2400" kern="100" baseline="-25000" dirty="0">
                    <a:effectLst/>
                    <a:latin typeface="微软雅黑" panose="020B0503020204020204" pitchFamily="34" charset="-122"/>
                    <a:ea typeface="微软雅黑" panose="020B0503020204020204" pitchFamily="34" charset="-122"/>
                  </a:rPr>
                  <a:t>BC</a:t>
                </a:r>
                <a:r>
                  <a:rPr lang="en-US" altLang="zh-CN" sz="2400" kern="100" dirty="0">
                    <a:effectLst/>
                    <a:latin typeface="微软雅黑" panose="020B0503020204020204" pitchFamily="34" charset="-122"/>
                    <a:ea typeface="微软雅黑" panose="020B0503020204020204" pitchFamily="34" charset="-122"/>
                  </a:rPr>
                  <a:t>=-1.8kN</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m</a:t>
                </a:r>
                <a:r>
                  <a:rPr lang="zh-CN" altLang="zh-CN" sz="2400" kern="100" dirty="0">
                    <a:effectLst/>
                    <a:latin typeface="微软雅黑" panose="020B0503020204020204" pitchFamily="34" charset="-122"/>
                    <a:ea typeface="微软雅黑" panose="020B0503020204020204" pitchFamily="34" charset="-122"/>
                  </a:rPr>
                  <a:t>。</a:t>
                </a:r>
              </a:p>
              <a:p>
                <a:pPr indent="266700" algn="l"/>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）校核轴的强度。因两段的扭矩、直径各不相同，需分别校核。</a:t>
                </a:r>
              </a:p>
              <a:p>
                <a:pPr indent="600075" algn="l"/>
                <a:r>
                  <a:rPr lang="en-US" altLang="zh-CN" sz="2400" kern="100" dirty="0">
                    <a:effectLst/>
                    <a:latin typeface="微软雅黑" panose="020B0503020204020204" pitchFamily="34" charset="-122"/>
                    <a:ea typeface="微软雅黑" panose="020B0503020204020204" pitchFamily="34" charset="-122"/>
                  </a:rPr>
                  <a:t>AB</a:t>
                </a:r>
                <a:r>
                  <a:rPr lang="zh-CN" altLang="zh-CN" sz="2400" kern="100" dirty="0">
                    <a:effectLst/>
                    <a:latin typeface="微软雅黑" panose="020B0503020204020204" pitchFamily="34" charset="-122"/>
                    <a:ea typeface="微软雅黑" panose="020B0503020204020204" pitchFamily="34" charset="-122"/>
                  </a:rPr>
                  <a:t>段：</a:t>
                </a:r>
                <a:r>
                  <a:rPr lang="en-US" altLang="zh-CN" sz="2400" kern="100" dirty="0" err="1">
                    <a:effectLst/>
                    <a:latin typeface="微软雅黑" panose="020B0503020204020204" pitchFamily="34" charset="-122"/>
                    <a:ea typeface="微软雅黑" panose="020B0503020204020204" pitchFamily="34" charset="-122"/>
                  </a:rPr>
                  <a:t>τ</a:t>
                </a:r>
                <a:r>
                  <a:rPr lang="en-US" altLang="zh-CN" sz="2400" kern="100" baseline="-25000" dirty="0" err="1">
                    <a:effectLst/>
                    <a:latin typeface="微软雅黑" panose="020B0503020204020204" pitchFamily="34" charset="-122"/>
                    <a:ea typeface="微软雅黑" panose="020B0503020204020204" pitchFamily="34" charset="-122"/>
                  </a:rPr>
                  <a:t>max</a:t>
                </a:r>
                <a:r>
                  <a:rPr lang="en-US" altLang="zh-CN" sz="2400" kern="100" dirty="0">
                    <a:effectLst/>
                    <a:latin typeface="微软雅黑" panose="020B0503020204020204" pitchFamily="34" charset="-122"/>
                    <a:ea typeface="微软雅黑" panose="020B0503020204020204" pitchFamily="34" charset="-122"/>
                  </a:rPr>
                  <a:t>=</a:t>
                </a:r>
                <a14:m>
                  <m:oMath xmlns:m="http://schemas.openxmlformats.org/officeDocument/2006/math">
                    <m:f>
                      <m:fPr>
                        <m:ctrlPr>
                          <a:rPr lang="zh-CN" altLang="zh-CN" sz="2400" i="1" kern="100">
                            <a:effectLst/>
                            <a:latin typeface="Cambria Math" panose="02040503050406030204" pitchFamily="18" charset="0"/>
                            <a:ea typeface="Cambria Math" panose="02040503050406030204" pitchFamily="18" charset="0"/>
                          </a:rPr>
                        </m:ctrlPr>
                      </m:fPr>
                      <m:num>
                        <m:sSub>
                          <m:sSubPr>
                            <m:ctrlPr>
                              <a:rPr lang="zh-CN" altLang="zh-CN" sz="2400" i="1" kern="100">
                                <a:effectLst/>
                                <a:latin typeface="Cambria Math" panose="02040503050406030204" pitchFamily="18" charset="0"/>
                                <a:ea typeface="Cambria Math" panose="02040503050406030204" pitchFamily="18" charset="0"/>
                              </a:rPr>
                            </m:ctrlPr>
                          </m:sSubPr>
                          <m:e>
                            <m:r>
                              <m:rPr>
                                <m:sty m:val="p"/>
                              </m:rPr>
                              <a:rPr lang="en-US" altLang="zh-CN" sz="2400" kern="100">
                                <a:effectLst/>
                                <a:latin typeface="Cambria Math" panose="02040503050406030204" pitchFamily="18" charset="0"/>
                                <a:ea typeface="宋体" panose="02010600030101010101" pitchFamily="2" charset="-122"/>
                              </a:rPr>
                              <m:t>T</m:t>
                            </m:r>
                          </m:e>
                          <m:sub>
                            <m:r>
                              <m:rPr>
                                <m:sty m:val="p"/>
                              </m:rPr>
                              <a:rPr lang="en-US" altLang="zh-CN" sz="2400" kern="100">
                                <a:effectLst/>
                                <a:latin typeface="Cambria Math" panose="02040503050406030204" pitchFamily="18" charset="0"/>
                                <a:ea typeface="宋体" panose="02010600030101010101" pitchFamily="2" charset="-122"/>
                              </a:rPr>
                              <m:t>AB</m:t>
                            </m:r>
                          </m:sub>
                        </m:sSub>
                      </m:num>
                      <m:den>
                        <m:sSub>
                          <m:sSubPr>
                            <m:ctrlPr>
                              <a:rPr lang="zh-CN" altLang="zh-CN" sz="2400" i="1" kern="100">
                                <a:effectLst/>
                                <a:latin typeface="Cambria Math" panose="02040503050406030204" pitchFamily="18" charset="0"/>
                                <a:ea typeface="Cambria Math" panose="02040503050406030204" pitchFamily="18" charset="0"/>
                              </a:rPr>
                            </m:ctrlPr>
                          </m:sSubPr>
                          <m:e>
                            <m:r>
                              <m:rPr>
                                <m:sty m:val="p"/>
                              </m:rPr>
                              <a:rPr lang="en-US" altLang="zh-CN" sz="2400" kern="100">
                                <a:effectLst/>
                                <a:latin typeface="Cambria Math" panose="02040503050406030204" pitchFamily="18" charset="0"/>
                                <a:ea typeface="宋体" panose="02010600030101010101" pitchFamily="2" charset="-122"/>
                              </a:rPr>
                              <m:t>W</m:t>
                            </m:r>
                          </m:e>
                          <m:sub>
                            <m:r>
                              <m:rPr>
                                <m:sty m:val="p"/>
                              </m:rPr>
                              <a:rPr lang="en-US" altLang="zh-CN" sz="2400" kern="100">
                                <a:effectLst/>
                                <a:latin typeface="Cambria Math" panose="02040503050406030204" pitchFamily="18" charset="0"/>
                                <a:ea typeface="宋体" panose="02010600030101010101" pitchFamily="2" charset="-122"/>
                              </a:rPr>
                              <m:t>pAB</m:t>
                            </m:r>
                          </m:sub>
                        </m:sSub>
                      </m:den>
                    </m:f>
                  </m:oMath>
                </a14:m>
                <a:r>
                  <a:rPr lang="en-US" altLang="zh-CN" sz="2400" kern="100" dirty="0">
                    <a:effectLst/>
                    <a:latin typeface="微软雅黑" panose="020B0503020204020204" pitchFamily="34" charset="-122"/>
                    <a:ea typeface="微软雅黑" panose="020B0503020204020204" pitchFamily="34" charset="-122"/>
                  </a:rPr>
                  <a:t>=</a:t>
                </a:r>
                <a14:m>
                  <m:oMath xmlns:m="http://schemas.openxmlformats.org/officeDocument/2006/math">
                    <m:f>
                      <m:fPr>
                        <m:ctrlPr>
                          <a:rPr lang="zh-CN" altLang="zh-CN" sz="2400" i="1" kern="100">
                            <a:effectLst/>
                            <a:latin typeface="Cambria Math" panose="02040503050406030204" pitchFamily="18" charset="0"/>
                            <a:ea typeface="Cambria Math" panose="02040503050406030204" pitchFamily="18" charset="0"/>
                          </a:rPr>
                        </m:ctrlPr>
                      </m:fPr>
                      <m:num>
                        <m:r>
                          <a:rPr lang="en-US" altLang="zh-CN" sz="2400" kern="100">
                            <a:effectLst/>
                            <a:latin typeface="Cambria Math" panose="02040503050406030204" pitchFamily="18" charset="0"/>
                            <a:ea typeface="宋体" panose="02010600030101010101" pitchFamily="2" charset="-122"/>
                          </a:rPr>
                          <m:t>16×5×</m:t>
                        </m:r>
                        <m:sSup>
                          <m:sSupPr>
                            <m:ctrlPr>
                              <a:rPr lang="zh-CN" altLang="zh-CN" sz="2400" i="1" kern="100">
                                <a:effectLst/>
                                <a:latin typeface="Cambria Math" panose="02040503050406030204" pitchFamily="18" charset="0"/>
                                <a:ea typeface="Cambria Math" panose="02040503050406030204" pitchFamily="18" charset="0"/>
                              </a:rPr>
                            </m:ctrlPr>
                          </m:sSupPr>
                          <m:e>
                            <m:r>
                              <a:rPr lang="en-US" altLang="zh-CN" sz="2400" kern="100">
                                <a:effectLst/>
                                <a:latin typeface="Cambria Math" panose="02040503050406030204" pitchFamily="18" charset="0"/>
                                <a:ea typeface="宋体" panose="02010600030101010101" pitchFamily="2" charset="-122"/>
                              </a:rPr>
                              <m:t>10</m:t>
                            </m:r>
                          </m:e>
                          <m:sup>
                            <m:r>
                              <a:rPr lang="en-US" altLang="zh-CN" sz="2400" kern="100">
                                <a:effectLst/>
                                <a:latin typeface="Cambria Math" panose="02040503050406030204" pitchFamily="18" charset="0"/>
                                <a:ea typeface="宋体" panose="02010600030101010101" pitchFamily="2" charset="-122"/>
                              </a:rPr>
                              <m:t>6</m:t>
                            </m:r>
                          </m:sup>
                        </m:sSup>
                      </m:num>
                      <m:den>
                        <m:r>
                          <m:rPr>
                            <m:sty m:val="p"/>
                          </m:rPr>
                          <a:rPr lang="zh-CN" altLang="zh-CN" sz="2400" kern="100">
                            <a:effectLst/>
                            <a:latin typeface="Cambria Math" panose="02040503050406030204" pitchFamily="18" charset="0"/>
                            <a:ea typeface="宋体" panose="02010600030101010101" pitchFamily="2" charset="-122"/>
                          </a:rPr>
                          <m:t>π</m:t>
                        </m:r>
                        <m:r>
                          <a:rPr lang="en-US" altLang="zh-CN" sz="2400" kern="100">
                            <a:effectLst/>
                            <a:latin typeface="Cambria Math" panose="02040503050406030204" pitchFamily="18" charset="0"/>
                            <a:ea typeface="宋体" panose="02010600030101010101" pitchFamily="2" charset="-122"/>
                          </a:rPr>
                          <m:t>×</m:t>
                        </m:r>
                        <m:sSup>
                          <m:sSupPr>
                            <m:ctrlPr>
                              <a:rPr lang="zh-CN" altLang="zh-CN" sz="2400" i="1" kern="100">
                                <a:effectLst/>
                                <a:latin typeface="Cambria Math" panose="02040503050406030204" pitchFamily="18" charset="0"/>
                                <a:ea typeface="Cambria Math" panose="02040503050406030204" pitchFamily="18" charset="0"/>
                              </a:rPr>
                            </m:ctrlPr>
                          </m:sSupPr>
                          <m:e>
                            <m:r>
                              <a:rPr lang="en-US" altLang="zh-CN" sz="2400" kern="100">
                                <a:effectLst/>
                                <a:latin typeface="Cambria Math" panose="02040503050406030204" pitchFamily="18" charset="0"/>
                                <a:ea typeface="宋体" panose="02010600030101010101" pitchFamily="2" charset="-122"/>
                              </a:rPr>
                              <m:t>80</m:t>
                            </m:r>
                          </m:e>
                          <m:sup>
                            <m:r>
                              <a:rPr lang="en-US" altLang="zh-CN" sz="2400" kern="100">
                                <a:effectLst/>
                                <a:latin typeface="Cambria Math" panose="02040503050406030204" pitchFamily="18" charset="0"/>
                                <a:ea typeface="宋体" panose="02010600030101010101" pitchFamily="2" charset="-122"/>
                              </a:rPr>
                              <m:t>3</m:t>
                            </m:r>
                          </m:sup>
                        </m:sSup>
                      </m:den>
                    </m:f>
                  </m:oMath>
                </a14:m>
                <a:r>
                  <a:rPr lang="en-US" altLang="zh-CN" sz="2400" kern="100" dirty="0">
                    <a:effectLst/>
                    <a:latin typeface="微软雅黑" panose="020B0503020204020204" pitchFamily="34" charset="-122"/>
                    <a:ea typeface="微软雅黑" panose="020B0503020204020204" pitchFamily="34" charset="-122"/>
                  </a:rPr>
                  <a:t>=49.7MPa</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τ</a:t>
                </a:r>
                <a:endParaRPr lang="zh-CN" altLang="zh-CN" sz="2400" kern="100" dirty="0">
                  <a:effectLst/>
                  <a:latin typeface="微软雅黑" panose="020B0503020204020204" pitchFamily="34" charset="-122"/>
                  <a:ea typeface="微软雅黑" panose="020B0503020204020204" pitchFamily="34" charset="-122"/>
                </a:endParaRPr>
              </a:p>
              <a:p>
                <a:pPr indent="266700" algn="l"/>
                <a:r>
                  <a:rPr lang="zh-CN" altLang="zh-CN" sz="2400" kern="100" dirty="0">
                    <a:solidFill>
                      <a:srgbClr val="FF0000"/>
                    </a:solidFill>
                    <a:effectLst/>
                    <a:latin typeface="微软雅黑" panose="020B0503020204020204" pitchFamily="34" charset="-122"/>
                    <a:ea typeface="微软雅黑" panose="020B0503020204020204" pitchFamily="34" charset="-122"/>
                  </a:rPr>
                  <a:t>故</a:t>
                </a:r>
                <a:r>
                  <a:rPr lang="en-US" altLang="zh-CN" sz="2400" kern="100" dirty="0">
                    <a:solidFill>
                      <a:srgbClr val="FF0000"/>
                    </a:solidFill>
                    <a:effectLst/>
                    <a:latin typeface="微软雅黑" panose="020B0503020204020204" pitchFamily="34" charset="-122"/>
                    <a:ea typeface="微软雅黑" panose="020B0503020204020204" pitchFamily="34" charset="-122"/>
                  </a:rPr>
                  <a:t>AB</a:t>
                </a:r>
                <a:r>
                  <a:rPr lang="zh-CN" altLang="zh-CN" sz="2400" kern="100" dirty="0">
                    <a:solidFill>
                      <a:srgbClr val="FF0000"/>
                    </a:solidFill>
                    <a:effectLst/>
                    <a:latin typeface="微软雅黑" panose="020B0503020204020204" pitchFamily="34" charset="-122"/>
                    <a:ea typeface="微软雅黑" panose="020B0503020204020204" pitchFamily="34" charset="-122"/>
                  </a:rPr>
                  <a:t>段的强度是安全的。</a:t>
                </a:r>
              </a:p>
              <a:p>
                <a:pPr indent="600075" algn="l"/>
                <a:r>
                  <a:rPr lang="en-US" altLang="zh-CN" sz="2400" kern="100" dirty="0">
                    <a:effectLst/>
                    <a:latin typeface="微软雅黑" panose="020B0503020204020204" pitchFamily="34" charset="-122"/>
                    <a:ea typeface="微软雅黑" panose="020B0503020204020204" pitchFamily="34" charset="-122"/>
                  </a:rPr>
                  <a:t>BC</a:t>
                </a:r>
                <a:r>
                  <a:rPr lang="zh-CN" altLang="zh-CN" sz="2400" kern="100" dirty="0">
                    <a:effectLst/>
                    <a:latin typeface="微软雅黑" panose="020B0503020204020204" pitchFamily="34" charset="-122"/>
                    <a:ea typeface="微软雅黑" panose="020B0503020204020204" pitchFamily="34" charset="-122"/>
                  </a:rPr>
                  <a:t>段：</a:t>
                </a:r>
                <a:r>
                  <a:rPr lang="en-US" altLang="zh-CN" sz="2400" kern="100" dirty="0" err="1">
                    <a:effectLst/>
                    <a:latin typeface="微软雅黑" panose="020B0503020204020204" pitchFamily="34" charset="-122"/>
                    <a:ea typeface="微软雅黑" panose="020B0503020204020204" pitchFamily="34" charset="-122"/>
                  </a:rPr>
                  <a:t>τ</a:t>
                </a:r>
                <a:r>
                  <a:rPr lang="en-US" altLang="zh-CN" sz="2400" kern="100" baseline="-25000" dirty="0" err="1">
                    <a:effectLst/>
                    <a:latin typeface="微软雅黑" panose="020B0503020204020204" pitchFamily="34" charset="-122"/>
                    <a:ea typeface="微软雅黑" panose="020B0503020204020204" pitchFamily="34" charset="-122"/>
                  </a:rPr>
                  <a:t>max</a:t>
                </a:r>
                <a:r>
                  <a:rPr lang="en-US" altLang="zh-CN" sz="2400" kern="100" dirty="0">
                    <a:effectLst/>
                    <a:latin typeface="微软雅黑" panose="020B0503020204020204" pitchFamily="34" charset="-122"/>
                    <a:ea typeface="微软雅黑" panose="020B0503020204020204" pitchFamily="34" charset="-122"/>
                  </a:rPr>
                  <a:t>=</a:t>
                </a:r>
                <a14:m>
                  <m:oMath xmlns:m="http://schemas.openxmlformats.org/officeDocument/2006/math">
                    <m:f>
                      <m:fPr>
                        <m:ctrlPr>
                          <a:rPr lang="zh-CN" altLang="zh-CN" sz="2400" i="1" kern="100">
                            <a:effectLst/>
                            <a:latin typeface="Cambria Math" panose="02040503050406030204" pitchFamily="18" charset="0"/>
                            <a:ea typeface="Cambria Math" panose="02040503050406030204" pitchFamily="18" charset="0"/>
                          </a:rPr>
                        </m:ctrlPr>
                      </m:fPr>
                      <m:num>
                        <m:sSub>
                          <m:sSubPr>
                            <m:ctrlPr>
                              <a:rPr lang="zh-CN" altLang="zh-CN" sz="2400" i="1" kern="100">
                                <a:effectLst/>
                                <a:latin typeface="Cambria Math" panose="02040503050406030204" pitchFamily="18" charset="0"/>
                                <a:ea typeface="Cambria Math" panose="02040503050406030204" pitchFamily="18" charset="0"/>
                              </a:rPr>
                            </m:ctrlPr>
                          </m:sSubPr>
                          <m:e>
                            <m:r>
                              <m:rPr>
                                <m:sty m:val="p"/>
                              </m:rPr>
                              <a:rPr lang="en-US" altLang="zh-CN" sz="2400" kern="100">
                                <a:effectLst/>
                                <a:latin typeface="Cambria Math" panose="02040503050406030204" pitchFamily="18" charset="0"/>
                                <a:ea typeface="宋体" panose="02010600030101010101" pitchFamily="2" charset="-122"/>
                              </a:rPr>
                              <m:t>T</m:t>
                            </m:r>
                          </m:e>
                          <m:sub>
                            <m:r>
                              <m:rPr>
                                <m:sty m:val="p"/>
                              </m:rPr>
                              <a:rPr lang="en-US" altLang="zh-CN" sz="2400" kern="100">
                                <a:effectLst/>
                                <a:latin typeface="Cambria Math" panose="02040503050406030204" pitchFamily="18" charset="0"/>
                                <a:ea typeface="宋体" panose="02010600030101010101" pitchFamily="2" charset="-122"/>
                              </a:rPr>
                              <m:t>BC</m:t>
                            </m:r>
                          </m:sub>
                        </m:sSub>
                      </m:num>
                      <m:den>
                        <m:sSub>
                          <m:sSubPr>
                            <m:ctrlPr>
                              <a:rPr lang="zh-CN" altLang="zh-CN" sz="2400" i="1" kern="100">
                                <a:effectLst/>
                                <a:latin typeface="Cambria Math" panose="02040503050406030204" pitchFamily="18" charset="0"/>
                                <a:ea typeface="Cambria Math" panose="02040503050406030204" pitchFamily="18" charset="0"/>
                              </a:rPr>
                            </m:ctrlPr>
                          </m:sSubPr>
                          <m:e>
                            <m:r>
                              <m:rPr>
                                <m:sty m:val="p"/>
                              </m:rPr>
                              <a:rPr lang="en-US" altLang="zh-CN" sz="2400" kern="100">
                                <a:effectLst/>
                                <a:latin typeface="Cambria Math" panose="02040503050406030204" pitchFamily="18" charset="0"/>
                                <a:ea typeface="宋体" panose="02010600030101010101" pitchFamily="2" charset="-122"/>
                              </a:rPr>
                              <m:t>W</m:t>
                            </m:r>
                          </m:e>
                          <m:sub>
                            <m:r>
                              <m:rPr>
                                <m:sty m:val="p"/>
                              </m:rPr>
                              <a:rPr lang="en-US" altLang="zh-CN" sz="2400" kern="100">
                                <a:effectLst/>
                                <a:latin typeface="Cambria Math" panose="02040503050406030204" pitchFamily="18" charset="0"/>
                                <a:ea typeface="宋体" panose="02010600030101010101" pitchFamily="2" charset="-122"/>
                              </a:rPr>
                              <m:t>pBC</m:t>
                            </m:r>
                          </m:sub>
                        </m:sSub>
                      </m:den>
                    </m:f>
                  </m:oMath>
                </a14:m>
                <a:r>
                  <a:rPr lang="en-US" altLang="zh-CN" sz="2400" kern="100" dirty="0">
                    <a:effectLst/>
                    <a:latin typeface="微软雅黑" panose="020B0503020204020204" pitchFamily="34" charset="-122"/>
                    <a:ea typeface="微软雅黑" panose="020B0503020204020204" pitchFamily="34" charset="-122"/>
                  </a:rPr>
                  <a:t>=</a:t>
                </a:r>
                <a14:m>
                  <m:oMath xmlns:m="http://schemas.openxmlformats.org/officeDocument/2006/math">
                    <m:f>
                      <m:fPr>
                        <m:ctrlPr>
                          <a:rPr lang="zh-CN" altLang="zh-CN" sz="2400" i="1" kern="100">
                            <a:effectLst/>
                            <a:latin typeface="Cambria Math" panose="02040503050406030204" pitchFamily="18" charset="0"/>
                            <a:ea typeface="Cambria Math" panose="02040503050406030204" pitchFamily="18" charset="0"/>
                          </a:rPr>
                        </m:ctrlPr>
                      </m:fPr>
                      <m:num>
                        <m:r>
                          <a:rPr lang="en-US" altLang="zh-CN" sz="2400" kern="100">
                            <a:effectLst/>
                            <a:latin typeface="Cambria Math" panose="02040503050406030204" pitchFamily="18" charset="0"/>
                            <a:ea typeface="宋体" panose="02010600030101010101" pitchFamily="2" charset="-122"/>
                          </a:rPr>
                          <m:t>16×1.8×</m:t>
                        </m:r>
                        <m:sSup>
                          <m:sSupPr>
                            <m:ctrlPr>
                              <a:rPr lang="zh-CN" altLang="zh-CN" sz="2400" i="1" kern="100">
                                <a:effectLst/>
                                <a:latin typeface="Cambria Math" panose="02040503050406030204" pitchFamily="18" charset="0"/>
                                <a:ea typeface="Cambria Math" panose="02040503050406030204" pitchFamily="18" charset="0"/>
                              </a:rPr>
                            </m:ctrlPr>
                          </m:sSupPr>
                          <m:e>
                            <m:r>
                              <a:rPr lang="en-US" altLang="zh-CN" sz="2400" kern="100">
                                <a:effectLst/>
                                <a:latin typeface="Cambria Math" panose="02040503050406030204" pitchFamily="18" charset="0"/>
                                <a:ea typeface="宋体" panose="02010600030101010101" pitchFamily="2" charset="-122"/>
                              </a:rPr>
                              <m:t>10</m:t>
                            </m:r>
                          </m:e>
                          <m:sup>
                            <m:r>
                              <a:rPr lang="en-US" altLang="zh-CN" sz="2400" kern="100">
                                <a:effectLst/>
                                <a:latin typeface="Cambria Math" panose="02040503050406030204" pitchFamily="18" charset="0"/>
                                <a:ea typeface="宋体" panose="02010600030101010101" pitchFamily="2" charset="-122"/>
                              </a:rPr>
                              <m:t>6</m:t>
                            </m:r>
                          </m:sup>
                        </m:sSup>
                      </m:num>
                      <m:den>
                        <m:r>
                          <m:rPr>
                            <m:sty m:val="p"/>
                          </m:rPr>
                          <a:rPr lang="zh-CN" altLang="zh-CN" sz="2400" kern="100">
                            <a:effectLst/>
                            <a:latin typeface="Cambria Math" panose="02040503050406030204" pitchFamily="18" charset="0"/>
                            <a:ea typeface="宋体" panose="02010600030101010101" pitchFamily="2" charset="-122"/>
                          </a:rPr>
                          <m:t>π</m:t>
                        </m:r>
                        <m:r>
                          <a:rPr lang="en-US" altLang="zh-CN" sz="2400" kern="100">
                            <a:effectLst/>
                            <a:latin typeface="Cambria Math" panose="02040503050406030204" pitchFamily="18" charset="0"/>
                            <a:ea typeface="宋体" panose="02010600030101010101" pitchFamily="2" charset="-122"/>
                          </a:rPr>
                          <m:t>×</m:t>
                        </m:r>
                        <m:sSup>
                          <m:sSupPr>
                            <m:ctrlPr>
                              <a:rPr lang="zh-CN" altLang="zh-CN" sz="2400" i="1" kern="100">
                                <a:effectLst/>
                                <a:latin typeface="Cambria Math" panose="02040503050406030204" pitchFamily="18" charset="0"/>
                                <a:ea typeface="Cambria Math" panose="02040503050406030204" pitchFamily="18" charset="0"/>
                              </a:rPr>
                            </m:ctrlPr>
                          </m:sSupPr>
                          <m:e>
                            <m:r>
                              <a:rPr lang="en-US" altLang="zh-CN" sz="2400" kern="100">
                                <a:effectLst/>
                                <a:latin typeface="Cambria Math" panose="02040503050406030204" pitchFamily="18" charset="0"/>
                                <a:ea typeface="宋体" panose="02010600030101010101" pitchFamily="2" charset="-122"/>
                              </a:rPr>
                              <m:t>50</m:t>
                            </m:r>
                          </m:e>
                          <m:sup>
                            <m:r>
                              <a:rPr lang="en-US" altLang="zh-CN" sz="2400" kern="100">
                                <a:effectLst/>
                                <a:latin typeface="Cambria Math" panose="02040503050406030204" pitchFamily="18" charset="0"/>
                                <a:ea typeface="宋体" panose="02010600030101010101" pitchFamily="2" charset="-122"/>
                              </a:rPr>
                              <m:t>3</m:t>
                            </m:r>
                          </m:sup>
                        </m:sSup>
                      </m:den>
                    </m:f>
                  </m:oMath>
                </a14:m>
                <a:r>
                  <a:rPr lang="en-US" altLang="zh-CN" sz="2400" kern="100" dirty="0">
                    <a:effectLst/>
                    <a:latin typeface="微软雅黑" panose="020B0503020204020204" pitchFamily="34" charset="-122"/>
                    <a:ea typeface="微软雅黑" panose="020B0503020204020204" pitchFamily="34" charset="-122"/>
                  </a:rPr>
                  <a:t>=73.4MPa</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τ</a:t>
                </a:r>
                <a:endParaRPr lang="zh-CN" altLang="zh-CN" sz="2400" kern="100" dirty="0">
                  <a:effectLst/>
                  <a:latin typeface="微软雅黑" panose="020B0503020204020204" pitchFamily="34" charset="-122"/>
                  <a:ea typeface="微软雅黑" panose="020B0503020204020204" pitchFamily="34" charset="-122"/>
                </a:endParaRPr>
              </a:p>
              <a:p>
                <a:pPr indent="266700" algn="l"/>
                <a:r>
                  <a:rPr lang="zh-CN" altLang="zh-CN" sz="2400" kern="100" dirty="0">
                    <a:solidFill>
                      <a:srgbClr val="FF0000"/>
                    </a:solidFill>
                    <a:effectLst/>
                    <a:latin typeface="微软雅黑" panose="020B0503020204020204" pitchFamily="34" charset="-122"/>
                    <a:ea typeface="微软雅黑" panose="020B0503020204020204" pitchFamily="34" charset="-122"/>
                  </a:rPr>
                  <a:t>故</a:t>
                </a:r>
                <a:r>
                  <a:rPr lang="en-US" altLang="zh-CN" sz="2400" kern="100" dirty="0">
                    <a:solidFill>
                      <a:srgbClr val="FF0000"/>
                    </a:solidFill>
                    <a:effectLst/>
                    <a:latin typeface="微软雅黑" panose="020B0503020204020204" pitchFamily="34" charset="-122"/>
                    <a:ea typeface="微软雅黑" panose="020B0503020204020204" pitchFamily="34" charset="-122"/>
                  </a:rPr>
                  <a:t>BC</a:t>
                </a:r>
                <a:r>
                  <a:rPr lang="zh-CN" altLang="zh-CN" sz="2400" kern="100" dirty="0">
                    <a:solidFill>
                      <a:srgbClr val="FF0000"/>
                    </a:solidFill>
                    <a:effectLst/>
                    <a:latin typeface="微软雅黑" panose="020B0503020204020204" pitchFamily="34" charset="-122"/>
                    <a:ea typeface="微软雅黑" panose="020B0503020204020204" pitchFamily="34" charset="-122"/>
                  </a:rPr>
                  <a:t>段的强度不够。</a:t>
                </a:r>
              </a:p>
              <a:p>
                <a:pPr indent="266700" algn="l"/>
                <a:r>
                  <a:rPr lang="zh-CN" altLang="zh-CN" sz="2400" kern="100" dirty="0">
                    <a:solidFill>
                      <a:srgbClr val="FF0000"/>
                    </a:solidFill>
                    <a:effectLst/>
                    <a:latin typeface="微软雅黑" panose="020B0503020204020204" pitchFamily="34" charset="-122"/>
                    <a:ea typeface="微软雅黑" panose="020B0503020204020204" pitchFamily="34" charset="-122"/>
                  </a:rPr>
                  <a:t>综上所述，阶梯轴的强度不够。</a:t>
                </a:r>
              </a:p>
              <a:p>
                <a:pPr indent="266700" algn="l"/>
                <a:r>
                  <a:rPr lang="zh-CN" altLang="zh-CN" sz="2400" kern="100" dirty="0">
                    <a:effectLst/>
                    <a:latin typeface="微软雅黑" panose="020B0503020204020204" pitchFamily="34" charset="-122"/>
                    <a:ea typeface="微软雅黑" panose="020B0503020204020204" pitchFamily="34" charset="-122"/>
                  </a:rPr>
                  <a:t>在求</a:t>
                </a:r>
                <a:r>
                  <a:rPr lang="en-US" altLang="zh-CN" sz="2400" kern="100" dirty="0" err="1">
                    <a:effectLst/>
                    <a:latin typeface="微软雅黑" panose="020B0503020204020204" pitchFamily="34" charset="-122"/>
                    <a:ea typeface="微软雅黑" panose="020B0503020204020204" pitchFamily="34" charset="-122"/>
                  </a:rPr>
                  <a:t>τ</a:t>
                </a:r>
                <a:r>
                  <a:rPr lang="en-US" altLang="zh-CN" sz="2400" kern="100" baseline="-25000" dirty="0" err="1">
                    <a:effectLst/>
                    <a:latin typeface="微软雅黑" panose="020B0503020204020204" pitchFamily="34" charset="-122"/>
                    <a:ea typeface="微软雅黑" panose="020B0503020204020204" pitchFamily="34" charset="-122"/>
                  </a:rPr>
                  <a:t>max</a:t>
                </a:r>
                <a:r>
                  <a:rPr lang="zh-CN" altLang="zh-CN" sz="2400" kern="100" dirty="0">
                    <a:effectLst/>
                    <a:latin typeface="微软雅黑" panose="020B0503020204020204" pitchFamily="34" charset="-122"/>
                    <a:ea typeface="微软雅黑" panose="020B0503020204020204" pitchFamily="34" charset="-122"/>
                  </a:rPr>
                  <a:t>时，</a:t>
                </a:r>
                <a:r>
                  <a:rPr lang="en-US" altLang="zh-CN" sz="2400" kern="100" dirty="0">
                    <a:effectLst/>
                    <a:latin typeface="微软雅黑" panose="020B0503020204020204" pitchFamily="34" charset="-122"/>
                    <a:ea typeface="微软雅黑" panose="020B0503020204020204" pitchFamily="34" charset="-122"/>
                  </a:rPr>
                  <a:t>T</a:t>
                </a:r>
                <a:r>
                  <a:rPr lang="zh-CN" altLang="zh-CN" sz="2400" kern="100" dirty="0">
                    <a:effectLst/>
                    <a:latin typeface="微软雅黑" panose="020B0503020204020204" pitchFamily="34" charset="-122"/>
                    <a:ea typeface="微软雅黑" panose="020B0503020204020204" pitchFamily="34" charset="-122"/>
                  </a:rPr>
                  <a:t>取绝对值，其正、负号（转向）对强度计算无影响。</a:t>
                </a:r>
              </a:p>
            </p:txBody>
          </p:sp>
        </mc:Choice>
        <mc:Fallback xmlns="">
          <p:sp>
            <p:nvSpPr>
              <p:cNvPr id="22" name="文本框 21">
                <a:extLst>
                  <a:ext uri="{FF2B5EF4-FFF2-40B4-BE49-F238E27FC236}">
                    <a16:creationId xmlns:a16="http://schemas.microsoft.com/office/drawing/2014/main" id="{F25AE01A-243E-2A66-FF0A-E7E89E0E64BE}"/>
                  </a:ext>
                </a:extLst>
              </p:cNvPr>
              <p:cNvSpPr txBox="1">
                <a:spLocks noRot="1" noChangeAspect="1" noMove="1" noResize="1" noEditPoints="1" noAdjustHandles="1" noChangeArrowheads="1" noChangeShapeType="1" noTextEdit="1"/>
              </p:cNvSpPr>
              <p:nvPr/>
            </p:nvSpPr>
            <p:spPr>
              <a:xfrm>
                <a:off x="1028700" y="851241"/>
                <a:ext cx="9322995" cy="3905813"/>
              </a:xfrm>
              <a:prstGeom prst="rect">
                <a:avLst/>
              </a:prstGeom>
              <a:blipFill>
                <a:blip r:embed="rId18"/>
                <a:stretch>
                  <a:fillRect t="-1250" r="-2551" b="-2813"/>
                </a:stretch>
              </a:blipFill>
            </p:spPr>
            <p:txBody>
              <a:bodyPr/>
              <a:lstStyle/>
              <a:p>
                <a:r>
                  <a:rPr lang="zh-CN" altLang="en-US">
                    <a:noFill/>
                  </a:rPr>
                  <a:t> </a:t>
                </a:r>
              </a:p>
            </p:txBody>
          </p:sp>
        </mc:Fallback>
      </mc:AlternateContent>
      <p:pic>
        <p:nvPicPr>
          <p:cNvPr id="24" name="图片 23">
            <a:extLst>
              <a:ext uri="{FF2B5EF4-FFF2-40B4-BE49-F238E27FC236}">
                <a16:creationId xmlns:a16="http://schemas.microsoft.com/office/drawing/2014/main" id="{15C7406D-B3DA-0374-F52B-946F8922B8BD}"/>
              </a:ext>
            </a:extLst>
          </p:cNvPr>
          <p:cNvPicPr>
            <a:picLocks noChangeAspect="1"/>
          </p:cNvPicPr>
          <p:nvPr/>
        </p:nvPicPr>
        <p:blipFill rotWithShape="1">
          <a:blip r:embed="rId19"/>
          <a:srcRect t="15078" b="3071"/>
          <a:stretch/>
        </p:blipFill>
        <p:spPr>
          <a:xfrm>
            <a:off x="3139020" y="4861165"/>
            <a:ext cx="5852757" cy="1770035"/>
          </a:xfrm>
          <a:prstGeom prst="rect">
            <a:avLst/>
          </a:prstGeom>
        </p:spPr>
      </p:pic>
    </p:spTree>
    <p:extLst>
      <p:ext uri="{BB962C8B-B14F-4D97-AF65-F5344CB8AC3E}">
        <p14:creationId xmlns:p14="http://schemas.microsoft.com/office/powerpoint/2010/main" val="4218785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D14A8CD-8452-991C-C0EE-F5AFB1D5F7F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76FCAEA6-18EB-F1A7-6CA7-532E9C5FD283}"/>
              </a:ext>
            </a:extLst>
          </p:cNvPr>
          <p:cNvSpPr>
            <a:spLocks noGrp="1"/>
          </p:cNvSpPr>
          <p:nvPr>
            <p:ph type="sldNum" sz="quarter" idx="12"/>
          </p:nvPr>
        </p:nvSpPr>
        <p:spPr/>
        <p:txBody>
          <a:bodyPr/>
          <a:lstStyle/>
          <a:p>
            <a:fld id="{49AE70B2-8BF9-45C0-BB95-33D1B9D3A854}" type="slidenum">
              <a:rPr lang="zh-CN" altLang="en-US" smtClean="0"/>
              <a:t>88</a:t>
            </a:fld>
            <a:endParaRPr lang="zh-CN" altLang="en-US"/>
          </a:p>
        </p:txBody>
      </p:sp>
      <p:sp>
        <p:nvSpPr>
          <p:cNvPr id="4" name="矩形 3">
            <a:extLst>
              <a:ext uri="{FF2B5EF4-FFF2-40B4-BE49-F238E27FC236}">
                <a16:creationId xmlns:a16="http://schemas.microsoft.com/office/drawing/2014/main" id="{44394CF1-9A72-EC66-51D7-39F1AC45A54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881CF2B3-E5BC-AC68-477E-83473876CCE0}"/>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970857C8-1CD3-D324-0448-1119306E3AF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6348E195-5D76-C616-1468-C25EF7D6048F}"/>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444955B2-BDEA-9BF4-4BEC-1A10A34EAF8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BD38558E-2977-1883-679F-ACD607F049B6}"/>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6BAD74C3-D72D-BD2C-856E-DE16946FB339}"/>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BED88FFF-B54B-4F26-695D-E76284F4C3DC}"/>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8762295E-4E5D-47FC-5E11-95C415C84AF3}"/>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8CB1C86B-3776-D80C-537C-F561B35661E0}"/>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389F9E12-394D-42E2-6CA8-CBF5F22B9A14}"/>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524EAC54-54E8-7771-B1E9-5CC0322AEFB5}"/>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1BFA8FC2-7142-622F-3AD2-DA23926214C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6B40D964-7527-6E0D-36DC-F9A5C5017DAD}"/>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35F017E8-4254-8397-6B37-4A503A48F549}"/>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093B655-4B8D-352E-D065-D3A49B80393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A8241AB-9024-61A5-D650-28D85C0E8A79}"/>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xmlns:a14="http://schemas.microsoft.com/office/drawing/2010/main">
        <mc:Choice Requires="a14">
          <p:sp>
            <p:nvSpPr>
              <p:cNvPr id="22" name="文本框 21">
                <a:extLst>
                  <a:ext uri="{FF2B5EF4-FFF2-40B4-BE49-F238E27FC236}">
                    <a16:creationId xmlns:a16="http://schemas.microsoft.com/office/drawing/2014/main" id="{96BE7F83-C777-19CA-1382-E63572287E47}"/>
                  </a:ext>
                </a:extLst>
              </p:cNvPr>
              <p:cNvSpPr txBox="1"/>
              <p:nvPr/>
            </p:nvSpPr>
            <p:spPr>
              <a:xfrm>
                <a:off x="1567364" y="741994"/>
                <a:ext cx="10137646" cy="5905206"/>
              </a:xfrm>
              <a:prstGeom prst="rect">
                <a:avLst/>
              </a:prstGeom>
              <a:noFill/>
            </p:spPr>
            <p:txBody>
              <a:bodyPr wrap="square">
                <a:spAutoFit/>
              </a:bodyPr>
              <a:lstStyle/>
              <a:p>
                <a:pPr indent="267970" algn="l">
                  <a:lnSpc>
                    <a:spcPct val="150000"/>
                  </a:lnSpc>
                </a:pPr>
                <a:r>
                  <a:rPr lang="zh-CN" altLang="zh-CN" sz="2800" b="1" kern="100" dirty="0">
                    <a:effectLst/>
                    <a:latin typeface="微软雅黑" panose="020B0503020204020204" pitchFamily="34" charset="-122"/>
                    <a:ea typeface="微软雅黑" panose="020B0503020204020204" pitchFamily="34" charset="-122"/>
                  </a:rPr>
                  <a:t>（</a:t>
                </a:r>
                <a:r>
                  <a:rPr lang="en-US" altLang="zh-CN" sz="2800" b="1" kern="100" dirty="0">
                    <a:effectLst/>
                    <a:latin typeface="微软雅黑" panose="020B0503020204020204" pitchFamily="34" charset="-122"/>
                    <a:ea typeface="微软雅黑" panose="020B0503020204020204" pitchFamily="34" charset="-122"/>
                  </a:rPr>
                  <a:t>2</a:t>
                </a:r>
                <a:r>
                  <a:rPr lang="zh-CN" altLang="zh-CN" sz="2800" b="1" kern="100" dirty="0">
                    <a:effectLst/>
                    <a:latin typeface="微软雅黑" panose="020B0503020204020204" pitchFamily="34" charset="-122"/>
                    <a:ea typeface="微软雅黑" panose="020B0503020204020204" pitchFamily="34" charset="-122"/>
                  </a:rPr>
                  <a:t>）圆轴扭转时的刚度计算</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扭转角就是圆轴扭转时，横截面绕轴线相对转过的角度ψ其计算公式为</a:t>
                </a:r>
              </a:p>
              <a:p>
                <a:pPr indent="266700" algn="ctr">
                  <a:lnSpc>
                    <a:spcPct val="150000"/>
                  </a:lnSpc>
                </a:pPr>
                <a:r>
                  <a:rPr lang="en-US" altLang="zh-CN" sz="2800" b="1" kern="100" dirty="0">
                    <a:effectLst/>
                    <a:latin typeface="微软雅黑" panose="020B0503020204020204" pitchFamily="34" charset="-122"/>
                    <a:ea typeface="微软雅黑" panose="020B0503020204020204" pitchFamily="34" charset="-122"/>
                    <a:cs typeface="Calibri" panose="020F0502020204030204" pitchFamily="34" charset="0"/>
                  </a:rPr>
                  <a:t>φ</a:t>
                </a:r>
                <a:r>
                  <a:rPr lang="en-US" altLang="zh-CN" sz="2800" kern="100" dirty="0">
                    <a:effectLst/>
                    <a:latin typeface="微软雅黑" panose="020B0503020204020204" pitchFamily="34" charset="-122"/>
                    <a:ea typeface="微软雅黑" panose="020B0503020204020204" pitchFamily="34" charset="-122"/>
                  </a:rPr>
                  <a:t>=</a:t>
                </a:r>
                <a14:m>
                  <m:oMath xmlns:m="http://schemas.openxmlformats.org/officeDocument/2006/math">
                    <m:f>
                      <m:fPr>
                        <m:ctrlPr>
                          <a:rPr lang="zh-CN" altLang="zh-CN" sz="2800" i="1" kern="100">
                            <a:effectLst/>
                            <a:latin typeface="Cambria Math" panose="02040503050406030204" pitchFamily="18" charset="0"/>
                            <a:ea typeface="Cambria Math" panose="02040503050406030204" pitchFamily="18" charset="0"/>
                          </a:rPr>
                        </m:ctrlPr>
                      </m:fPr>
                      <m:num>
                        <m:r>
                          <m:rPr>
                            <m:sty m:val="p"/>
                          </m:rPr>
                          <a:rPr lang="en-US" altLang="zh-CN" sz="2800" kern="100">
                            <a:effectLst/>
                            <a:latin typeface="Cambria Math" panose="02040503050406030204" pitchFamily="18" charset="0"/>
                            <a:ea typeface="宋体" panose="02010600030101010101" pitchFamily="2" charset="-122"/>
                          </a:rPr>
                          <m:t>Tι</m:t>
                        </m:r>
                      </m:num>
                      <m:den>
                        <m:r>
                          <m:rPr>
                            <m:sty m:val="p"/>
                          </m:rPr>
                          <a:rPr lang="en-US" altLang="zh-CN" sz="2800" kern="100">
                            <a:effectLst/>
                            <a:latin typeface="Cambria Math" panose="02040503050406030204" pitchFamily="18" charset="0"/>
                            <a:ea typeface="宋体" panose="02010600030101010101" pitchFamily="2" charset="-122"/>
                          </a:rPr>
                          <m:t>GIp</m:t>
                        </m:r>
                      </m:den>
                    </m:f>
                  </m:oMath>
                </a14:m>
                <a:r>
                  <a:rPr lang="en-US" altLang="zh-CN" sz="2800" kern="100" dirty="0">
                    <a:effectLst/>
                    <a:latin typeface="微软雅黑" panose="020B0503020204020204" pitchFamily="34" charset="-122"/>
                    <a:ea typeface="微软雅黑" panose="020B0503020204020204" pitchFamily="34" charset="-122"/>
                  </a:rPr>
                  <a:t>(rad)        (3-34)</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式中，</a:t>
                </a:r>
                <a:r>
                  <a:rPr lang="en-US" altLang="zh-CN" sz="2800" kern="100" dirty="0">
                    <a:effectLst/>
                    <a:latin typeface="微软雅黑" panose="020B0503020204020204" pitchFamily="34" charset="-122"/>
                    <a:ea typeface="微软雅黑" panose="020B0503020204020204" pitchFamily="34" charset="-122"/>
                  </a:rPr>
                  <a:t>G</a:t>
                </a:r>
                <a:r>
                  <a:rPr lang="zh-CN" altLang="zh-CN" sz="2800" kern="100" dirty="0">
                    <a:effectLst/>
                    <a:latin typeface="微软雅黑" panose="020B0503020204020204" pitchFamily="34" charset="-122"/>
                    <a:ea typeface="微软雅黑" panose="020B0503020204020204" pitchFamily="34" charset="-122"/>
                  </a:rPr>
                  <a:t>为剪切弹性模量</a:t>
                </a:r>
                <a:r>
                  <a:rPr lang="en-US" altLang="zh-CN" sz="2800" kern="100" dirty="0">
                    <a:effectLst/>
                    <a:latin typeface="微软雅黑" panose="020B0503020204020204" pitchFamily="34" charset="-122"/>
                    <a:ea typeface="微软雅黑" panose="020B0503020204020204" pitchFamily="34" charset="-122"/>
                  </a:rPr>
                  <a:t>(Pa)</a:t>
                </a:r>
                <a:r>
                  <a:rPr lang="zh-CN" altLang="zh-CN" sz="2800" kern="100" dirty="0">
                    <a:effectLst/>
                    <a:latin typeface="微软雅黑" panose="020B0503020204020204" pitchFamily="34" charset="-122"/>
                    <a:ea typeface="微软雅黑" panose="020B0503020204020204" pitchFamily="34" charset="-122"/>
                  </a:rPr>
                  <a:t>，</a:t>
                </a:r>
                <a:r>
                  <a:rPr lang="en-US" altLang="zh-CN" sz="2800" i="1" kern="100" dirty="0">
                    <a:effectLst/>
                    <a:latin typeface="微软雅黑" panose="020B0503020204020204" pitchFamily="34" charset="-122"/>
                    <a:ea typeface="微软雅黑" panose="020B0503020204020204" pitchFamily="34" charset="-122"/>
                  </a:rPr>
                  <a:t>l</a:t>
                </a:r>
                <a:r>
                  <a:rPr lang="zh-CN" altLang="zh-CN" sz="2800" kern="100" dirty="0">
                    <a:effectLst/>
                    <a:latin typeface="微软雅黑" panose="020B0503020204020204" pitchFamily="34" charset="-122"/>
                    <a:ea typeface="微软雅黑" panose="020B0503020204020204" pitchFamily="34" charset="-122"/>
                  </a:rPr>
                  <a:t>为轴的长度</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为了消除轴的长度对扭转角的影响，可采用单位长度内的扭转角</a:t>
                </a:r>
                <a:r>
                  <a:rPr lang="en-US" altLang="zh-CN" sz="2800" kern="100" dirty="0">
                    <a:effectLst/>
                    <a:latin typeface="微软雅黑" panose="020B0503020204020204" pitchFamily="34" charset="-122"/>
                    <a:ea typeface="微软雅黑" panose="020B0503020204020204" pitchFamily="34" charset="-122"/>
                  </a:rPr>
                  <a:t>0</a:t>
                </a:r>
                <a:r>
                  <a:rPr lang="zh-CN" altLang="zh-CN" sz="2800" kern="100" dirty="0">
                    <a:effectLst/>
                    <a:latin typeface="微软雅黑" panose="020B0503020204020204" pitchFamily="34" charset="-122"/>
                    <a:ea typeface="微软雅黑" panose="020B0503020204020204" pitchFamily="34" charset="-122"/>
                  </a:rPr>
                  <a:t>来度量轴的扭转变形，即</a:t>
                </a:r>
              </a:p>
              <a:p>
                <a:pPr indent="355600" algn="ctr">
                  <a:lnSpc>
                    <a:spcPct val="150000"/>
                  </a:lnSpc>
                </a:pPr>
                <a14:m>
                  <m:oMath xmlns:m="http://schemas.openxmlformats.org/officeDocument/2006/math">
                    <m:r>
                      <m:rPr>
                        <m:sty m:val="p"/>
                      </m:rPr>
                      <a:rPr lang="en-US" altLang="zh-CN" sz="2800" kern="100">
                        <a:effectLst/>
                        <a:latin typeface="Cambria Math" panose="02040503050406030204" pitchFamily="18" charset="0"/>
                        <a:ea typeface="宋体" panose="02010600030101010101" pitchFamily="2" charset="-122"/>
                      </a:rPr>
                      <m:t>θ</m:t>
                    </m:r>
                    <m:r>
                      <a:rPr lang="en-US" altLang="zh-CN" sz="2800" kern="100">
                        <a:effectLst/>
                        <a:latin typeface="Cambria Math" panose="02040503050406030204" pitchFamily="18" charset="0"/>
                        <a:ea typeface="宋体" panose="02010600030101010101" pitchFamily="2" charset="-122"/>
                      </a:rPr>
                      <m:t>=</m:t>
                    </m:r>
                    <m:f>
                      <m:fPr>
                        <m:ctrlPr>
                          <a:rPr lang="zh-CN" altLang="zh-CN" sz="2800" i="1" kern="100">
                            <a:effectLst/>
                            <a:latin typeface="Cambria Math" panose="02040503050406030204" pitchFamily="18" charset="0"/>
                            <a:ea typeface="Cambria Math" panose="02040503050406030204" pitchFamily="18" charset="0"/>
                          </a:rPr>
                        </m:ctrlPr>
                      </m:fPr>
                      <m:num>
                        <m:r>
                          <m:rPr>
                            <m:sty m:val="p"/>
                          </m:rPr>
                          <a:rPr lang="en-US" altLang="zh-CN" sz="2800" kern="100">
                            <a:effectLst/>
                            <a:latin typeface="Cambria Math" panose="02040503050406030204" pitchFamily="18" charset="0"/>
                            <a:ea typeface="宋体" panose="02010600030101010101" pitchFamily="2" charset="-122"/>
                          </a:rPr>
                          <m:t>φ</m:t>
                        </m:r>
                      </m:num>
                      <m:den>
                        <m:r>
                          <m:rPr>
                            <m:sty m:val="p"/>
                          </m:rPr>
                          <a:rPr lang="en-US" altLang="zh-CN" sz="2800" kern="100">
                            <a:effectLst/>
                            <a:latin typeface="Cambria Math" panose="02040503050406030204" pitchFamily="18" charset="0"/>
                            <a:ea typeface="宋体" panose="02010600030101010101" pitchFamily="2" charset="-122"/>
                          </a:rPr>
                          <m:t>ι</m:t>
                        </m:r>
                      </m:den>
                    </m:f>
                    <m:r>
                      <a:rPr lang="en-US" altLang="zh-CN" sz="2800" kern="100">
                        <a:effectLst/>
                        <a:latin typeface="Cambria Math" panose="02040503050406030204" pitchFamily="18" charset="0"/>
                        <a:ea typeface="宋体" panose="02010600030101010101" pitchFamily="2" charset="-122"/>
                      </a:rPr>
                      <m:t>=</m:t>
                    </m:r>
                    <m:f>
                      <m:fPr>
                        <m:ctrlPr>
                          <a:rPr lang="zh-CN" altLang="zh-CN" sz="2800" i="1" kern="100">
                            <a:effectLst/>
                            <a:latin typeface="Cambria Math" panose="02040503050406030204" pitchFamily="18" charset="0"/>
                            <a:ea typeface="Cambria Math" panose="02040503050406030204" pitchFamily="18" charset="0"/>
                          </a:rPr>
                        </m:ctrlPr>
                      </m:fPr>
                      <m:num>
                        <m:r>
                          <m:rPr>
                            <m:sty m:val="p"/>
                          </m:rPr>
                          <a:rPr lang="en-US" altLang="zh-CN" sz="2800" kern="100">
                            <a:effectLst/>
                            <a:latin typeface="Cambria Math" panose="02040503050406030204" pitchFamily="18" charset="0"/>
                            <a:ea typeface="宋体" panose="02010600030101010101" pitchFamily="2" charset="-122"/>
                          </a:rPr>
                          <m:t>Tι</m:t>
                        </m:r>
                      </m:num>
                      <m:den>
                        <m:r>
                          <m:rPr>
                            <m:sty m:val="p"/>
                          </m:rPr>
                          <a:rPr lang="en-US" altLang="zh-CN" sz="2800" kern="100">
                            <a:effectLst/>
                            <a:latin typeface="Cambria Math" panose="02040503050406030204" pitchFamily="18" charset="0"/>
                            <a:ea typeface="宋体" panose="02010600030101010101" pitchFamily="2" charset="-122"/>
                          </a:rPr>
                          <m:t>GIp</m:t>
                        </m:r>
                      </m:den>
                    </m:f>
                  </m:oMath>
                </a14:m>
                <a:r>
                  <a:rPr lang="en-US" altLang="zh-CN" sz="2800" kern="100" dirty="0">
                    <a:effectLst/>
                    <a:latin typeface="微软雅黑" panose="020B0503020204020204" pitchFamily="34" charset="-122"/>
                    <a:ea typeface="微软雅黑" panose="020B0503020204020204" pitchFamily="34" charset="-122"/>
                  </a:rPr>
                  <a:t>       (3-35)</a:t>
                </a:r>
                <a:endParaRPr lang="zh-CN" altLang="zh-CN" sz="2800" kern="100" dirty="0">
                  <a:effectLst/>
                  <a:latin typeface="微软雅黑" panose="020B0503020204020204" pitchFamily="34" charset="-122"/>
                  <a:ea typeface="微软雅黑" panose="020B0503020204020204" pitchFamily="34" charset="-122"/>
                </a:endParaRPr>
              </a:p>
            </p:txBody>
          </p:sp>
        </mc:Choice>
        <mc:Fallback xmlns="">
          <p:sp>
            <p:nvSpPr>
              <p:cNvPr id="22" name="文本框 21">
                <a:extLst>
                  <a:ext uri="{FF2B5EF4-FFF2-40B4-BE49-F238E27FC236}">
                    <a16:creationId xmlns:a16="http://schemas.microsoft.com/office/drawing/2014/main" id="{96BE7F83-C777-19CA-1382-E63572287E47}"/>
                  </a:ext>
                </a:extLst>
              </p:cNvPr>
              <p:cNvSpPr txBox="1">
                <a:spLocks noRot="1" noChangeAspect="1" noMove="1" noResize="1" noEditPoints="1" noAdjustHandles="1" noChangeArrowheads="1" noChangeShapeType="1" noTextEdit="1"/>
              </p:cNvSpPr>
              <p:nvPr/>
            </p:nvSpPr>
            <p:spPr>
              <a:xfrm>
                <a:off x="1567364" y="741994"/>
                <a:ext cx="10137646" cy="5905206"/>
              </a:xfrm>
              <a:prstGeom prst="rect">
                <a:avLst/>
              </a:prstGeom>
              <a:blipFill>
                <a:blip r:embed="rId18"/>
                <a:stretch>
                  <a:fillRect l="-1203" r="-54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38853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A4537B9-53F6-359C-73EE-12C4CFEDD96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E6466FD-0D1F-4F8C-1A02-20D31AC062DE}"/>
              </a:ext>
            </a:extLst>
          </p:cNvPr>
          <p:cNvSpPr>
            <a:spLocks noGrp="1"/>
          </p:cNvSpPr>
          <p:nvPr>
            <p:ph type="sldNum" sz="quarter" idx="12"/>
          </p:nvPr>
        </p:nvSpPr>
        <p:spPr/>
        <p:txBody>
          <a:bodyPr/>
          <a:lstStyle/>
          <a:p>
            <a:fld id="{49AE70B2-8BF9-45C0-BB95-33D1B9D3A854}" type="slidenum">
              <a:rPr lang="zh-CN" altLang="en-US" smtClean="0"/>
              <a:t>89</a:t>
            </a:fld>
            <a:endParaRPr lang="zh-CN" altLang="en-US"/>
          </a:p>
        </p:txBody>
      </p:sp>
      <p:sp>
        <p:nvSpPr>
          <p:cNvPr id="4" name="矩形 3">
            <a:extLst>
              <a:ext uri="{FF2B5EF4-FFF2-40B4-BE49-F238E27FC236}">
                <a16:creationId xmlns:a16="http://schemas.microsoft.com/office/drawing/2014/main" id="{40B1FB1D-3B67-F927-CCFC-5F931A120F7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F5AFFFE6-F4B5-47E9-5998-0405F9530FE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13474E28-FE64-1AB8-BB9B-D70BAB1794D6}"/>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451CE211-4424-05BF-085D-6E5D4DE4AD9C}"/>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DB1E08F6-A367-FB44-BCCC-4459C0621C3E}"/>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9AD61717-01E9-8D98-19DF-69AC11A7B066}"/>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E5BD39DE-9CA4-5459-FAF4-F97EACBF1074}"/>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66D5EE5E-3799-1233-9F36-4542E5E87209}"/>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BCCF38B5-ED8F-6176-4CE9-E505A9370303}"/>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3E3DF769-C266-812D-1DAB-73B15A3313EB}"/>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725D8BA3-0C91-F8ED-CC4D-CD4B53D6A6DE}"/>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263A1C39-898E-42D6-A9E3-64AB525700AD}"/>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C2B46CD8-A305-C302-BA96-49EAA716780C}"/>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18D3AD5-3E16-E84C-602D-7003F2800821}"/>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61DA4E8A-478F-5701-0CC4-6F043BF049F6}"/>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556EE6BC-B732-DAF5-9B05-272AA5E9AEB5}"/>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182F50DE-EC78-36CD-D096-157EDC197427}"/>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mc:Choice xmlns:a14="http://schemas.microsoft.com/office/drawing/2010/main" Requires="a14">
          <p:sp>
            <p:nvSpPr>
              <p:cNvPr id="22" name="文本框 21">
                <a:extLst>
                  <a:ext uri="{FF2B5EF4-FFF2-40B4-BE49-F238E27FC236}">
                    <a16:creationId xmlns:a16="http://schemas.microsoft.com/office/drawing/2014/main" id="{728381CC-8394-8189-1020-24F6FE6A340A}"/>
                  </a:ext>
                </a:extLst>
              </p:cNvPr>
              <p:cNvSpPr txBox="1"/>
              <p:nvPr/>
            </p:nvSpPr>
            <p:spPr>
              <a:xfrm>
                <a:off x="1370013" y="743088"/>
                <a:ext cx="10207587" cy="5429243"/>
              </a:xfrm>
              <a:prstGeom prst="rect">
                <a:avLst/>
              </a:prstGeom>
              <a:noFill/>
            </p:spPr>
            <p:txBody>
              <a:bodyPr wrap="square">
                <a:spAutoFit/>
              </a:bodyPr>
              <a:lstStyle/>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轴类零件工作时，除应满足强度条件外，经常还有刚度要求，即不允许有较大的扭转变形。通常以下列表示式为其刚度条件，即</a:t>
                </a:r>
              </a:p>
              <a:p>
                <a:pPr indent="266700" algn="ctr">
                  <a:lnSpc>
                    <a:spcPts val="4200"/>
                  </a:lnSpc>
                </a:pPr>
                <a14:m>
                  <m:oMath xmlns:m="http://schemas.openxmlformats.org/officeDocument/2006/math">
                    <m:r>
                      <m:rPr>
                        <m:sty m:val="p"/>
                      </m:rPr>
                      <a:rPr lang="en-US" altLang="zh-CN" sz="2800" kern="100">
                        <a:effectLst/>
                        <a:latin typeface="Cambria Math" panose="02040503050406030204" pitchFamily="18" charset="0"/>
                        <a:ea typeface="宋体" panose="02010600030101010101" pitchFamily="2" charset="-122"/>
                      </a:rPr>
                      <m:t>θmax</m:t>
                    </m:r>
                    <m:r>
                      <a:rPr lang="en-US" altLang="zh-CN" sz="2800" kern="100">
                        <a:effectLst/>
                        <a:latin typeface="Cambria Math" panose="02040503050406030204" pitchFamily="18" charset="0"/>
                        <a:ea typeface="宋体" panose="02010600030101010101" pitchFamily="2" charset="-122"/>
                      </a:rPr>
                      <m:t>=</m:t>
                    </m:r>
                    <m:f>
                      <m:fPr>
                        <m:ctrlPr>
                          <a:rPr lang="zh-CN" altLang="zh-CN" sz="2800" i="1" kern="100">
                            <a:effectLst/>
                            <a:latin typeface="Cambria Math" panose="02040503050406030204" pitchFamily="18" charset="0"/>
                            <a:ea typeface="Cambria Math" panose="02040503050406030204" pitchFamily="18" charset="0"/>
                          </a:rPr>
                        </m:ctrlPr>
                      </m:fPr>
                      <m:num>
                        <m:r>
                          <m:rPr>
                            <m:sty m:val="p"/>
                          </m:rPr>
                          <a:rPr lang="en-US" altLang="zh-CN" sz="2800" kern="100">
                            <a:effectLst/>
                            <a:latin typeface="Cambria Math" panose="02040503050406030204" pitchFamily="18" charset="0"/>
                            <a:ea typeface="宋体" panose="02010600030101010101" pitchFamily="2" charset="-122"/>
                          </a:rPr>
                          <m:t>Tmax</m:t>
                        </m:r>
                      </m:num>
                      <m:den>
                        <m:r>
                          <m:rPr>
                            <m:sty m:val="p"/>
                          </m:rPr>
                          <a:rPr lang="en-US" altLang="zh-CN" sz="2800" kern="100">
                            <a:effectLst/>
                            <a:latin typeface="Cambria Math" panose="02040503050406030204" pitchFamily="18" charset="0"/>
                            <a:ea typeface="宋体" panose="02010600030101010101" pitchFamily="2" charset="-122"/>
                          </a:rPr>
                          <m:t>GIp</m:t>
                        </m:r>
                      </m:den>
                    </m:f>
                    <m:r>
                      <a:rPr lang="en-US" altLang="zh-CN" sz="2800" kern="100">
                        <a:effectLst/>
                        <a:latin typeface="Cambria Math" panose="02040503050406030204" pitchFamily="18" charset="0"/>
                        <a:ea typeface="宋体" panose="02010600030101010101" pitchFamily="2" charset="-122"/>
                      </a:rPr>
                      <m:t>≤</m:t>
                    </m:r>
                    <m:r>
                      <a:rPr lang="zh-CN" altLang="zh-CN" sz="2800" kern="100">
                        <a:effectLst/>
                        <a:latin typeface="Cambria Math" panose="02040503050406030204" pitchFamily="18" charset="0"/>
                        <a:ea typeface="宋体" panose="02010600030101010101" pitchFamily="2" charset="-122"/>
                      </a:rPr>
                      <m:t>［</m:t>
                    </m:r>
                    <m:r>
                      <m:rPr>
                        <m:sty m:val="p"/>
                      </m:rPr>
                      <a:rPr lang="en-US" altLang="zh-CN" sz="2800" kern="100">
                        <a:effectLst/>
                        <a:latin typeface="Cambria Math" panose="02040503050406030204" pitchFamily="18" charset="0"/>
                        <a:ea typeface="宋体" panose="02010600030101010101" pitchFamily="2" charset="-122"/>
                      </a:rPr>
                      <m:t>θ</m:t>
                    </m:r>
                    <m:r>
                      <a:rPr lang="zh-CN" altLang="zh-CN" sz="2800" kern="100">
                        <a:effectLst/>
                        <a:latin typeface="Cambria Math" panose="02040503050406030204" pitchFamily="18" charset="0"/>
                        <a:ea typeface="宋体" panose="02010600030101010101" pitchFamily="2" charset="-122"/>
                      </a:rPr>
                      <m:t>］</m:t>
                    </m:r>
                  </m:oMath>
                </a14:m>
                <a:r>
                  <a:rPr lang="en-US" altLang="zh-CN" sz="2800" kern="100" dirty="0">
                    <a:effectLst/>
                    <a:latin typeface="微软雅黑" panose="020B0503020204020204" pitchFamily="34" charset="-122"/>
                    <a:ea typeface="微软雅黑" panose="020B0503020204020204" pitchFamily="34" charset="-122"/>
                  </a:rPr>
                  <a:t>         (3-36)</a:t>
                </a:r>
                <a:endParaRPr lang="zh-CN" altLang="zh-CN" sz="2800" kern="100" dirty="0">
                  <a:effectLst/>
                  <a:latin typeface="微软雅黑" panose="020B0503020204020204" pitchFamily="34" charset="-122"/>
                  <a:ea typeface="微软雅黑" panose="020B0503020204020204" pitchFamily="34" charset="-122"/>
                </a:endParaRPr>
              </a:p>
              <a:p>
                <a:pPr indent="266700">
                  <a:lnSpc>
                    <a:spcPts val="4200"/>
                  </a:lnSpc>
                </a:pPr>
                <a:r>
                  <a:rPr lang="zh-CN" altLang="zh-CN" sz="2800" kern="100" dirty="0">
                    <a:effectLst/>
                    <a:latin typeface="微软雅黑" panose="020B0503020204020204" pitchFamily="34" charset="-122"/>
                    <a:ea typeface="微软雅黑" panose="020B0503020204020204" pitchFamily="34" charset="-122"/>
                  </a:rPr>
                  <a:t>式中，</a:t>
                </a:r>
                <a14:m>
                  <m:oMath xmlns:m="http://schemas.openxmlformats.org/officeDocument/2006/math">
                    <m:r>
                      <m:rPr>
                        <m:sty m:val="p"/>
                      </m:rPr>
                      <a:rPr lang="en-US" altLang="zh-CN" sz="2800" kern="100">
                        <a:effectLst/>
                        <a:latin typeface="Cambria Math" panose="02040503050406030204" pitchFamily="18" charset="0"/>
                        <a:ea typeface="宋体" panose="02010600030101010101" pitchFamily="2" charset="-122"/>
                      </a:rPr>
                      <m:t>θmax</m:t>
                    </m:r>
                  </m:oMath>
                </a14:m>
                <a:r>
                  <a:rPr lang="zh-CN" altLang="zh-CN" sz="2800" kern="100" dirty="0">
                    <a:effectLst/>
                    <a:latin typeface="微软雅黑" panose="020B0503020204020204" pitchFamily="34" charset="-122"/>
                    <a:ea typeface="微软雅黑" panose="020B0503020204020204" pitchFamily="34" charset="-122"/>
                  </a:rPr>
                  <a:t>为最大单位长度扭转角</a:t>
                </a:r>
                <a:r>
                  <a:rPr lang="en-US" altLang="zh-CN" sz="2800" kern="100" dirty="0">
                    <a:effectLst/>
                    <a:latin typeface="微软雅黑" panose="020B0503020204020204" pitchFamily="34" charset="-122"/>
                    <a:ea typeface="微软雅黑" panose="020B0503020204020204" pitchFamily="34" charset="-122"/>
                  </a:rPr>
                  <a:t>(rad/m)</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err="1">
                    <a:effectLst/>
                    <a:latin typeface="微软雅黑" panose="020B0503020204020204" pitchFamily="34" charset="-122"/>
                    <a:ea typeface="微软雅黑" panose="020B0503020204020204" pitchFamily="34" charset="-122"/>
                  </a:rPr>
                  <a:t>Tmax</a:t>
                </a:r>
                <a:r>
                  <a:rPr lang="zh-CN" altLang="zh-CN" sz="2800" kern="100" dirty="0">
                    <a:effectLst/>
                    <a:latin typeface="微软雅黑" panose="020B0503020204020204" pitchFamily="34" charset="-122"/>
                    <a:ea typeface="微软雅黑" panose="020B0503020204020204" pitchFamily="34" charset="-122"/>
                  </a:rPr>
                  <a:t>为圆轴上的最大扭矩</a:t>
                </a:r>
                <a:r>
                  <a:rPr lang="en-US" altLang="zh-CN" sz="2800" kern="100" dirty="0">
                    <a:effectLst/>
                    <a:latin typeface="微软雅黑" panose="020B0503020204020204" pitchFamily="34" charset="-122"/>
                    <a:ea typeface="微软雅黑" panose="020B0503020204020204" pitchFamily="34" charset="-122"/>
                  </a:rPr>
                  <a:t>(N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a:t>
                </a:r>
                <a14:m>
                  <m:oMath xmlns:m="http://schemas.openxmlformats.org/officeDocument/2006/math">
                    <m:r>
                      <m:rPr>
                        <m:sty m:val="p"/>
                      </m:rPr>
                      <a:rPr lang="en-US" altLang="zh-CN" sz="2800" kern="100">
                        <a:effectLst/>
                        <a:latin typeface="Cambria Math" panose="02040503050406030204" pitchFamily="18" charset="0"/>
                        <a:ea typeface="宋体" panose="02010600030101010101" pitchFamily="2" charset="-122"/>
                      </a:rPr>
                      <m:t>θ</m:t>
                    </m:r>
                  </m:oMath>
                </a14:m>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为许用单位长度扭转角，习惯上以</a:t>
                </a:r>
                <a:r>
                  <a:rPr lang="zh-CN" altLang="zh-CN" sz="2800" kern="100" dirty="0">
                    <a:solidFill>
                      <a:srgbClr val="FF0000"/>
                    </a:solidFill>
                    <a:effectLst/>
                    <a:latin typeface="微软雅黑" panose="020B0503020204020204" pitchFamily="34" charset="-122"/>
                    <a:ea typeface="微软雅黑" panose="020B0503020204020204" pitchFamily="34" charset="-122"/>
                  </a:rPr>
                  <a:t>度／米</a:t>
                </a:r>
                <a:r>
                  <a:rPr lang="zh-CN" altLang="zh-CN" sz="2800" kern="100" dirty="0">
                    <a:effectLst/>
                    <a:latin typeface="微软雅黑" panose="020B0503020204020204" pitchFamily="34" charset="-122"/>
                    <a:ea typeface="微软雅黑" panose="020B0503020204020204" pitchFamily="34" charset="-122"/>
                  </a:rPr>
                  <a:t>为其单位，记为</a:t>
                </a:r>
                <a:r>
                  <a:rPr lang="zh-CN" altLang="en-US" sz="2800" kern="100" dirty="0">
                    <a:effectLst/>
                    <a:latin typeface="微软雅黑" panose="020B0503020204020204" pitchFamily="34" charset="-122"/>
                    <a:ea typeface="微软雅黑" panose="020B0503020204020204" pitchFamily="34" charset="-122"/>
                  </a:rPr>
                  <a:t>（</a:t>
                </a:r>
                <a:r>
                  <a:rPr lang="en-US" altLang="zh-CN" sz="2800" kern="100" baseline="30000" dirty="0">
                    <a:effectLst/>
                    <a:latin typeface="微软雅黑" panose="020B0503020204020204" pitchFamily="34" charset="-122"/>
                    <a:ea typeface="微软雅黑" panose="020B0503020204020204" pitchFamily="34" charset="-122"/>
                  </a:rPr>
                  <a:t>o</a:t>
                </a:r>
                <a:r>
                  <a:rPr lang="zh-CN" altLang="en-US" sz="2800" kern="100" dirty="0">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。故在使用</a:t>
                </a:r>
                <a:r>
                  <a:rPr lang="en-US" altLang="zh-CN" sz="2800" kern="100" dirty="0">
                    <a:effectLst/>
                    <a:latin typeface="微软雅黑" panose="020B0503020204020204" pitchFamily="34" charset="-122"/>
                    <a:ea typeface="微软雅黑" panose="020B0503020204020204" pitchFamily="34" charset="-122"/>
                  </a:rPr>
                  <a:t>(3-36)</a:t>
                </a:r>
                <a:r>
                  <a:rPr lang="zh-CN" altLang="zh-CN" sz="2800" kern="100" dirty="0">
                    <a:effectLst/>
                    <a:latin typeface="微软雅黑" panose="020B0503020204020204" pitchFamily="34" charset="-122"/>
                    <a:ea typeface="微软雅黑" panose="020B0503020204020204" pitchFamily="34" charset="-122"/>
                  </a:rPr>
                  <a:t>式时，要将</a:t>
                </a:r>
                <a14:m>
                  <m:oMath xmlns:m="http://schemas.openxmlformats.org/officeDocument/2006/math">
                    <m:r>
                      <m:rPr>
                        <m:sty m:val="p"/>
                      </m:rPr>
                      <a:rPr lang="en-US" altLang="zh-CN" sz="2800" kern="100">
                        <a:effectLst/>
                        <a:latin typeface="Cambria Math" panose="02040503050406030204" pitchFamily="18" charset="0"/>
                        <a:ea typeface="宋体" panose="02010600030101010101" pitchFamily="2" charset="-122"/>
                      </a:rPr>
                      <m:t>θ</m:t>
                    </m:r>
                  </m:oMath>
                </a14:m>
                <a:r>
                  <a:rPr lang="en-US" altLang="zh-CN" sz="2800" kern="100" dirty="0">
                    <a:effectLst/>
                    <a:latin typeface="微软雅黑" panose="020B0503020204020204" pitchFamily="34" charset="-122"/>
                    <a:ea typeface="微软雅黑" panose="020B0503020204020204" pitchFamily="34" charset="-122"/>
                  </a:rPr>
                  <a:t>max</a:t>
                </a:r>
                <a:r>
                  <a:rPr lang="zh-CN" altLang="zh-CN" sz="2800" kern="100" dirty="0">
                    <a:effectLst/>
                    <a:latin typeface="微软雅黑" panose="020B0503020204020204" pitchFamily="34" charset="-122"/>
                    <a:ea typeface="微软雅黑" panose="020B0503020204020204" pitchFamily="34" charset="-122"/>
                  </a:rPr>
                  <a:t>的单位换算成</a:t>
                </a:r>
                <a:r>
                  <a:rPr lang="zh-CN" altLang="en-US" sz="2800" kern="100" dirty="0">
                    <a:latin typeface="微软雅黑" panose="020B0503020204020204" pitchFamily="34" charset="-122"/>
                    <a:ea typeface="微软雅黑" panose="020B0503020204020204" pitchFamily="34" charset="-122"/>
                  </a:rPr>
                  <a:t>（</a:t>
                </a:r>
                <a:r>
                  <a:rPr lang="en-US" altLang="zh-CN" sz="2800" kern="100" baseline="30000" dirty="0">
                    <a:latin typeface="微软雅黑" panose="020B0503020204020204" pitchFamily="34" charset="-122"/>
                    <a:ea typeface="微软雅黑" panose="020B0503020204020204" pitchFamily="34" charset="-122"/>
                  </a:rPr>
                  <a:t>o</a:t>
                </a:r>
                <a:r>
                  <a:rPr lang="zh-CN" altLang="en-US" sz="2800" kern="100" dirty="0">
                    <a:latin typeface="微软雅黑" panose="020B0503020204020204" pitchFamily="34" charset="-122"/>
                    <a:ea typeface="微软雅黑" panose="020B0503020204020204" pitchFamily="34" charset="-122"/>
                  </a:rPr>
                  <a:t>）</a:t>
                </a:r>
                <a:r>
                  <a:rPr lang="en-US" altLang="zh-CN" sz="2800" kern="100" dirty="0">
                    <a:latin typeface="微软雅黑" panose="020B0503020204020204" pitchFamily="34" charset="-122"/>
                    <a:ea typeface="微软雅黑" panose="020B0503020204020204" pitchFamily="34" charset="-122"/>
                  </a:rPr>
                  <a:t>/m </a:t>
                </a:r>
                <a:r>
                  <a:rPr lang="zh-CN" altLang="zh-CN" sz="2800" kern="100" dirty="0">
                    <a:effectLst/>
                    <a:latin typeface="微软雅黑" panose="020B0503020204020204" pitchFamily="34" charset="-122"/>
                    <a:ea typeface="微软雅黑" panose="020B0503020204020204" pitchFamily="34" charset="-122"/>
                  </a:rPr>
                  <a:t>，则</a:t>
                </a:r>
                <a:r>
                  <a:rPr lang="en-US" altLang="zh-CN" sz="2800" kern="100" dirty="0">
                    <a:effectLst/>
                    <a:latin typeface="微软雅黑" panose="020B0503020204020204" pitchFamily="34" charset="-122"/>
                    <a:ea typeface="微软雅黑" panose="020B0503020204020204" pitchFamily="34" charset="-122"/>
                  </a:rPr>
                  <a:t>(3-36)</a:t>
                </a:r>
                <a:r>
                  <a:rPr lang="zh-CN" altLang="zh-CN" sz="2800" kern="100" dirty="0">
                    <a:effectLst/>
                    <a:latin typeface="微软雅黑" panose="020B0503020204020204" pitchFamily="34" charset="-122"/>
                    <a:ea typeface="微软雅黑" panose="020B0503020204020204" pitchFamily="34" charset="-122"/>
                  </a:rPr>
                  <a:t>式将变为</a:t>
                </a:r>
              </a:p>
              <a:p>
                <a:pPr indent="266700" algn="ctr">
                  <a:lnSpc>
                    <a:spcPts val="4200"/>
                  </a:lnSpc>
                </a:pPr>
                <a14:m>
                  <m:oMath xmlns:m="http://schemas.openxmlformats.org/officeDocument/2006/math">
                    <m:r>
                      <m:rPr>
                        <m:sty m:val="p"/>
                      </m:rPr>
                      <a:rPr lang="en-US" altLang="zh-CN" sz="2800" kern="100">
                        <a:effectLst/>
                        <a:latin typeface="Cambria Math" panose="02040503050406030204" pitchFamily="18" charset="0"/>
                        <a:ea typeface="宋体" panose="02010600030101010101" pitchFamily="2" charset="-122"/>
                      </a:rPr>
                      <m:t>θmax</m:t>
                    </m:r>
                    <m:r>
                      <a:rPr lang="en-US" altLang="zh-CN" sz="2800" kern="100">
                        <a:effectLst/>
                        <a:latin typeface="Cambria Math" panose="02040503050406030204" pitchFamily="18" charset="0"/>
                        <a:ea typeface="宋体" panose="02010600030101010101" pitchFamily="2" charset="-122"/>
                      </a:rPr>
                      <m:t>=</m:t>
                    </m:r>
                    <m:f>
                      <m:fPr>
                        <m:ctrlPr>
                          <a:rPr lang="zh-CN" altLang="zh-CN" sz="2800" i="1" kern="100">
                            <a:effectLst/>
                            <a:latin typeface="Cambria Math" panose="02040503050406030204" pitchFamily="18" charset="0"/>
                            <a:ea typeface="Cambria Math" panose="02040503050406030204" pitchFamily="18" charset="0"/>
                          </a:rPr>
                        </m:ctrlPr>
                      </m:fPr>
                      <m:num>
                        <m:r>
                          <m:rPr>
                            <m:sty m:val="p"/>
                          </m:rPr>
                          <a:rPr lang="en-US" altLang="zh-CN" sz="2800" kern="100">
                            <a:effectLst/>
                            <a:latin typeface="Cambria Math" panose="02040503050406030204" pitchFamily="18" charset="0"/>
                            <a:ea typeface="宋体" panose="02010600030101010101" pitchFamily="2" charset="-122"/>
                          </a:rPr>
                          <m:t>Tmax</m:t>
                        </m:r>
                      </m:num>
                      <m:den>
                        <m:r>
                          <m:rPr>
                            <m:sty m:val="p"/>
                          </m:rPr>
                          <a:rPr lang="en-US" altLang="zh-CN" sz="2800" kern="100">
                            <a:effectLst/>
                            <a:latin typeface="Cambria Math" panose="02040503050406030204" pitchFamily="18" charset="0"/>
                            <a:ea typeface="宋体" panose="02010600030101010101" pitchFamily="2" charset="-122"/>
                          </a:rPr>
                          <m:t>GIp</m:t>
                        </m:r>
                      </m:den>
                    </m:f>
                    <m:r>
                      <a:rPr lang="en-US" altLang="zh-CN" sz="2800" kern="100">
                        <a:effectLst/>
                        <a:latin typeface="Cambria Math" panose="02040503050406030204" pitchFamily="18" charset="0"/>
                        <a:ea typeface="宋体" panose="02010600030101010101" pitchFamily="2" charset="-122"/>
                      </a:rPr>
                      <m:t>×</m:t>
                    </m:r>
                    <m:f>
                      <m:fPr>
                        <m:ctrlPr>
                          <a:rPr lang="zh-CN" altLang="zh-CN" sz="2800" i="1" kern="100">
                            <a:effectLst/>
                            <a:latin typeface="Cambria Math" panose="02040503050406030204" pitchFamily="18" charset="0"/>
                            <a:ea typeface="Cambria Math" panose="02040503050406030204" pitchFamily="18" charset="0"/>
                          </a:rPr>
                        </m:ctrlPr>
                      </m:fPr>
                      <m:num>
                        <m:r>
                          <a:rPr lang="en-US" altLang="zh-CN" sz="2800" kern="100">
                            <a:effectLst/>
                            <a:latin typeface="Cambria Math" panose="02040503050406030204" pitchFamily="18" charset="0"/>
                            <a:ea typeface="宋体" panose="02010600030101010101" pitchFamily="2" charset="-122"/>
                          </a:rPr>
                          <m:t>180</m:t>
                        </m:r>
                      </m:num>
                      <m:den>
                        <m:r>
                          <m:rPr>
                            <m:sty m:val="p"/>
                          </m:rPr>
                          <a:rPr lang="en-US" altLang="zh-CN" sz="2800" kern="100">
                            <a:effectLst/>
                            <a:latin typeface="Cambria Math" panose="02040503050406030204" pitchFamily="18" charset="0"/>
                            <a:ea typeface="宋体" panose="02010600030101010101" pitchFamily="2" charset="-122"/>
                          </a:rPr>
                          <m:t>π</m:t>
                        </m:r>
                      </m:den>
                    </m:f>
                    <m:r>
                      <a:rPr lang="en-US" altLang="zh-CN" sz="2800" kern="100">
                        <a:effectLst/>
                        <a:latin typeface="Cambria Math" panose="02040503050406030204" pitchFamily="18" charset="0"/>
                        <a:ea typeface="宋体" panose="02010600030101010101" pitchFamily="2" charset="-122"/>
                      </a:rPr>
                      <m:t>≤</m:t>
                    </m:r>
                    <m:r>
                      <a:rPr lang="zh-CN" altLang="zh-CN" sz="2800" kern="100">
                        <a:effectLst/>
                        <a:latin typeface="Cambria Math" panose="02040503050406030204" pitchFamily="18" charset="0"/>
                        <a:ea typeface="宋体" panose="02010600030101010101" pitchFamily="2" charset="-122"/>
                      </a:rPr>
                      <m:t>［</m:t>
                    </m:r>
                    <m:r>
                      <m:rPr>
                        <m:sty m:val="p"/>
                      </m:rPr>
                      <a:rPr lang="en-US" altLang="zh-CN" sz="2800" kern="100">
                        <a:effectLst/>
                        <a:latin typeface="Cambria Math" panose="02040503050406030204" pitchFamily="18" charset="0"/>
                        <a:ea typeface="宋体" panose="02010600030101010101" pitchFamily="2" charset="-122"/>
                      </a:rPr>
                      <m:t>θ</m:t>
                    </m:r>
                    <m:r>
                      <a:rPr lang="zh-CN" altLang="zh-CN" sz="2800" kern="100">
                        <a:effectLst/>
                        <a:latin typeface="Cambria Math" panose="02040503050406030204" pitchFamily="18" charset="0"/>
                        <a:ea typeface="宋体" panose="02010600030101010101" pitchFamily="2" charset="-122"/>
                      </a:rPr>
                      <m:t>］</m:t>
                    </m:r>
                  </m:oMath>
                </a14:m>
                <a:r>
                  <a:rPr lang="en-US" altLang="zh-CN" sz="2800" kern="100" dirty="0">
                    <a:effectLst/>
                    <a:latin typeface="微软雅黑" panose="020B0503020204020204" pitchFamily="34" charset="-122"/>
                    <a:ea typeface="微软雅黑" panose="020B0503020204020204" pitchFamily="34" charset="-122"/>
                  </a:rPr>
                  <a:t>            (3-37)</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ts val="4200"/>
                  </a:lnSpc>
                </a:pPr>
                <a:r>
                  <a:rPr lang="zh-CN" altLang="zh-CN" sz="2800" kern="100" dirty="0">
                    <a:effectLst/>
                    <a:latin typeface="微软雅黑" panose="020B0503020204020204" pitchFamily="34" charset="-122"/>
                    <a:ea typeface="微软雅黑" panose="020B0503020204020204" pitchFamily="34" charset="-122"/>
                  </a:rPr>
                  <a:t>不同类型的轴</a:t>
                </a:r>
                <a:r>
                  <a:rPr lang="en-US" altLang="zh-CN" sz="2800" kern="100" dirty="0">
                    <a:effectLst/>
                    <a:latin typeface="微软雅黑" panose="020B0503020204020204" pitchFamily="34" charset="-122"/>
                    <a:ea typeface="微软雅黑" panose="020B0503020204020204" pitchFamily="34" charset="-122"/>
                  </a:rPr>
                  <a:t>[</a:t>
                </a:r>
                <a14:m>
                  <m:oMath xmlns:m="http://schemas.openxmlformats.org/officeDocument/2006/math">
                    <m:r>
                      <m:rPr>
                        <m:sty m:val="p"/>
                      </m:rPr>
                      <a:rPr lang="en-US" altLang="zh-CN" sz="2800" kern="100">
                        <a:effectLst/>
                        <a:latin typeface="Cambria Math" panose="02040503050406030204" pitchFamily="18" charset="0"/>
                        <a:ea typeface="宋体" panose="02010600030101010101" pitchFamily="2" charset="-122"/>
                      </a:rPr>
                      <m:t>θ</m:t>
                    </m:r>
                  </m:oMath>
                </a14:m>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的值，可从有关工程手册中查得。</a:t>
                </a:r>
              </a:p>
            </p:txBody>
          </p:sp>
        </mc:Choice>
        <mc:Fallback>
          <p:sp>
            <p:nvSpPr>
              <p:cNvPr id="22" name="文本框 21">
                <a:extLst>
                  <a:ext uri="{FF2B5EF4-FFF2-40B4-BE49-F238E27FC236}">
                    <a16:creationId xmlns:a16="http://schemas.microsoft.com/office/drawing/2014/main" id="{728381CC-8394-8189-1020-24F6FE6A340A}"/>
                  </a:ext>
                </a:extLst>
              </p:cNvPr>
              <p:cNvSpPr txBox="1">
                <a:spLocks noRot="1" noChangeAspect="1" noMove="1" noResize="1" noEditPoints="1" noAdjustHandles="1" noChangeArrowheads="1" noChangeShapeType="1" noTextEdit="1"/>
              </p:cNvSpPr>
              <p:nvPr/>
            </p:nvSpPr>
            <p:spPr>
              <a:xfrm>
                <a:off x="1370013" y="743088"/>
                <a:ext cx="10207587" cy="5429243"/>
              </a:xfrm>
              <a:prstGeom prst="rect">
                <a:avLst/>
              </a:prstGeom>
              <a:blipFill>
                <a:blip r:embed="rId18"/>
                <a:stretch>
                  <a:fillRect l="-1254" t="-112" r="-3823" b="-213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942688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7C36262-BB4A-C9C6-3D5E-6EC0B13EF08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4174DE5-522D-CB80-173A-CABB2A3E7B84}"/>
              </a:ext>
            </a:extLst>
          </p:cNvPr>
          <p:cNvSpPr>
            <a:spLocks noGrp="1"/>
          </p:cNvSpPr>
          <p:nvPr>
            <p:ph type="sldNum" sz="quarter" idx="12"/>
          </p:nvPr>
        </p:nvSpPr>
        <p:spPr/>
        <p:txBody>
          <a:bodyPr/>
          <a:lstStyle/>
          <a:p>
            <a:fld id="{49AE70B2-8BF9-45C0-BB95-33D1B9D3A854}" type="slidenum">
              <a:rPr lang="zh-CN" altLang="en-US" smtClean="0"/>
              <a:t>9</a:t>
            </a:fld>
            <a:endParaRPr lang="zh-CN" altLang="en-US"/>
          </a:p>
        </p:txBody>
      </p:sp>
      <p:sp>
        <p:nvSpPr>
          <p:cNvPr id="4" name="矩形 3">
            <a:extLst>
              <a:ext uri="{FF2B5EF4-FFF2-40B4-BE49-F238E27FC236}">
                <a16:creationId xmlns:a16="http://schemas.microsoft.com/office/drawing/2014/main" id="{9AD277B8-77FF-6087-C172-3194AE9EC763}"/>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B82D94B-97B1-D239-B17C-FFB69A8DD696}"/>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4C94C17A-5DCE-0D0A-B575-EA32BA49EA1D}"/>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1E123F72-075C-8717-819C-623FBA5704C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A1F1921E-DCE0-E669-65E3-53BF0409907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8C0101B-701E-6BF9-DE29-12F980562C65}"/>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1BB1DEA3-0C57-1007-85A2-D5FB3D847A3B}"/>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B5DC2982-4D1C-A7A7-3D0F-D5CEC0D36317}"/>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1CE968B3-F204-2EE1-F9D8-68165DA52806}"/>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2CC4234F-9CB4-E8D5-7995-87E6C00D971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BD20656B-BB1E-3ECE-768C-499C215C9BF9}"/>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构件基本变形受力分析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3BCBBD1E-4A00-B46E-BDE4-8CEC58144E35}"/>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7AEFDD6-935A-5254-036E-D02F26B655C1}"/>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F922CE8C-B975-BFBD-9736-09A6A623CD40}"/>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60FA4DB8-10D3-275C-B6C4-901973538887}"/>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434223C4-7EBE-69F7-94E4-94A3EB6F230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9A7609C-75C7-2712-DAF8-8FC5CD6EA52C}"/>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65EF8C96-1621-C154-43EB-F97D58BC38B7}"/>
              </a:ext>
            </a:extLst>
          </p:cNvPr>
          <p:cNvSpPr txBox="1"/>
          <p:nvPr/>
        </p:nvSpPr>
        <p:spPr>
          <a:xfrm>
            <a:off x="1771500" y="1004320"/>
            <a:ext cx="9525988" cy="2677656"/>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）加减平衡力系公理</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对于作用在刚体上的任何一个力系，可以增加或去掉任一平衡力系，并不改变原力系对于刚体的作用效应。</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力的可传性说明，对刚体而言，力是滑动矢量，它可沿其作用线滑移至刚体上的任一位置。加减平衡力系公理只适用于刚体，而不适用于变形体。</a:t>
            </a:r>
          </a:p>
        </p:txBody>
      </p:sp>
      <p:pic>
        <p:nvPicPr>
          <p:cNvPr id="24" name="图片 23">
            <a:extLst>
              <a:ext uri="{FF2B5EF4-FFF2-40B4-BE49-F238E27FC236}">
                <a16:creationId xmlns:a16="http://schemas.microsoft.com/office/drawing/2014/main" id="{84CCFADB-7CF9-5D00-B414-5102B1D11ECC}"/>
              </a:ext>
            </a:extLst>
          </p:cNvPr>
          <p:cNvPicPr>
            <a:picLocks noChangeAspect="1"/>
          </p:cNvPicPr>
          <p:nvPr/>
        </p:nvPicPr>
        <p:blipFill>
          <a:blip r:embed="rId18"/>
          <a:stretch>
            <a:fillRect/>
          </a:stretch>
        </p:blipFill>
        <p:spPr>
          <a:xfrm>
            <a:off x="3249735" y="3681976"/>
            <a:ext cx="5710182" cy="2885400"/>
          </a:xfrm>
          <a:prstGeom prst="rect">
            <a:avLst/>
          </a:prstGeom>
        </p:spPr>
      </p:pic>
    </p:spTree>
    <p:extLst>
      <p:ext uri="{BB962C8B-B14F-4D97-AF65-F5344CB8AC3E}">
        <p14:creationId xmlns:p14="http://schemas.microsoft.com/office/powerpoint/2010/main" val="2375531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C4DA430-9ACE-8D70-212D-F03B4BA45A0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11DBD0B-42F1-FC24-E5F7-FAC7F6ADC5FF}"/>
              </a:ext>
            </a:extLst>
          </p:cNvPr>
          <p:cNvSpPr>
            <a:spLocks noGrp="1"/>
          </p:cNvSpPr>
          <p:nvPr>
            <p:ph type="sldNum" sz="quarter" idx="12"/>
          </p:nvPr>
        </p:nvSpPr>
        <p:spPr/>
        <p:txBody>
          <a:bodyPr/>
          <a:lstStyle/>
          <a:p>
            <a:fld id="{49AE70B2-8BF9-45C0-BB95-33D1B9D3A854}" type="slidenum">
              <a:rPr lang="zh-CN" altLang="en-US" smtClean="0"/>
              <a:t>90</a:t>
            </a:fld>
            <a:endParaRPr lang="zh-CN" altLang="en-US"/>
          </a:p>
        </p:txBody>
      </p:sp>
      <p:sp>
        <p:nvSpPr>
          <p:cNvPr id="4" name="矩形 3">
            <a:extLst>
              <a:ext uri="{FF2B5EF4-FFF2-40B4-BE49-F238E27FC236}">
                <a16:creationId xmlns:a16="http://schemas.microsoft.com/office/drawing/2014/main" id="{802AF9C9-101D-00FD-E8BD-B74020B20982}"/>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8C328006-5998-4ADE-C306-7D787A7E4BA5}"/>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25559493-8AF6-95E8-E228-EE321F5AF2B6}"/>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BA76EEC3-EF7B-5871-D31D-C5A827612FA6}"/>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39C8685-B662-21C2-4988-71D3BC80EE7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56143AAD-464C-B696-3C3F-67354F34BDC5}"/>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52262F52-6D51-D49F-26EE-EC6BEF530B77}"/>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7D8EFFFB-8A8D-DB4E-A187-5CF401DDA75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BE82239F-6EB8-E6D4-DC98-67FAF05C3307}"/>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15C3D8CE-72FD-D980-A593-0DBA59794E13}"/>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91D2BA47-2E11-8828-5145-BEDA47D99DC0}"/>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2E270E55-8F6D-5CD7-1319-865EF63CCA21}"/>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A324615C-3569-0ED3-BD4E-23DB00BA7391}"/>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B95D6B87-92EE-AAF8-5EA6-9C84958F8831}"/>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A7513A1F-DA96-BE91-E0B0-D594B307DFC1}"/>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CF2BD876-8AF6-F3AC-5676-3A6C8453D81D}"/>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5A141F1-2F8B-375C-7962-4EF790BD996A}"/>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xmlns:a14="http://schemas.microsoft.com/office/drawing/2010/main">
        <mc:Choice Requires="a14">
          <p:sp>
            <p:nvSpPr>
              <p:cNvPr id="22" name="文本框 21">
                <a:extLst>
                  <a:ext uri="{FF2B5EF4-FFF2-40B4-BE49-F238E27FC236}">
                    <a16:creationId xmlns:a16="http://schemas.microsoft.com/office/drawing/2014/main" id="{46ECBF69-33D8-CD71-DE8F-1E9A5D0D0CEA}"/>
                  </a:ext>
                </a:extLst>
              </p:cNvPr>
              <p:cNvSpPr txBox="1"/>
              <p:nvPr/>
            </p:nvSpPr>
            <p:spPr>
              <a:xfrm>
                <a:off x="1614111" y="873157"/>
                <a:ext cx="9963489" cy="5698098"/>
              </a:xfrm>
              <a:prstGeom prst="rect">
                <a:avLst/>
              </a:prstGeom>
              <a:noFill/>
            </p:spPr>
            <p:txBody>
              <a:bodyPr wrap="square">
                <a:spAutoFit/>
              </a:bodyPr>
              <a:lstStyle/>
              <a:p>
                <a:pPr indent="266700" algn="l"/>
                <a:r>
                  <a:rPr lang="zh-CN" altLang="zh-CN" sz="2400" kern="100" dirty="0">
                    <a:effectLst/>
                    <a:latin typeface="微软雅黑" panose="020B0503020204020204" pitchFamily="34" charset="-122"/>
                    <a:ea typeface="微软雅黑" panose="020B0503020204020204" pitchFamily="34" charset="-122"/>
                  </a:rPr>
                  <a:t>例</a:t>
                </a:r>
                <a:r>
                  <a:rPr lang="en-US" altLang="zh-CN" sz="2400" kern="100" dirty="0">
                    <a:effectLst/>
                    <a:latin typeface="微软雅黑" panose="020B0503020204020204" pitchFamily="34" charset="-122"/>
                    <a:ea typeface="微软雅黑" panose="020B0503020204020204" pitchFamily="34" charset="-122"/>
                  </a:rPr>
                  <a:t>3-15 </a:t>
                </a:r>
                <a:r>
                  <a:rPr lang="zh-CN" altLang="zh-CN" sz="2400" kern="100" dirty="0">
                    <a:effectLst/>
                    <a:latin typeface="微软雅黑" panose="020B0503020204020204" pitchFamily="34" charset="-122"/>
                    <a:ea typeface="微软雅黑" panose="020B0503020204020204" pitchFamily="34" charset="-122"/>
                  </a:rPr>
                  <a:t>一传动轴，承受的最大扭矩</a:t>
                </a:r>
                <a:r>
                  <a:rPr lang="en-US" altLang="zh-CN" sz="2400" kern="100" dirty="0" err="1">
                    <a:effectLst/>
                    <a:latin typeface="微软雅黑" panose="020B0503020204020204" pitchFamily="34" charset="-122"/>
                    <a:ea typeface="微软雅黑" panose="020B0503020204020204" pitchFamily="34" charset="-122"/>
                  </a:rPr>
                  <a:t>T</a:t>
                </a:r>
                <a:r>
                  <a:rPr lang="en-US" altLang="zh-CN" sz="2400" kern="100" baseline="-25000" dirty="0" err="1">
                    <a:effectLst/>
                    <a:latin typeface="微软雅黑" panose="020B0503020204020204" pitchFamily="34" charset="-122"/>
                    <a:ea typeface="微软雅黑" panose="020B0503020204020204" pitchFamily="34" charset="-122"/>
                  </a:rPr>
                  <a:t>max</a:t>
                </a:r>
                <a:r>
                  <a:rPr lang="en-US" altLang="zh-CN" sz="2400" kern="100" dirty="0">
                    <a:effectLst/>
                    <a:latin typeface="微软雅黑" panose="020B0503020204020204" pitchFamily="34" charset="-122"/>
                    <a:ea typeface="微软雅黑" panose="020B0503020204020204" pitchFamily="34" charset="-122"/>
                  </a:rPr>
                  <a:t>=183.6N</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m</a:t>
                </a:r>
                <a:r>
                  <a:rPr lang="zh-CN" altLang="zh-CN" sz="2400" kern="100" dirty="0">
                    <a:effectLst/>
                    <a:latin typeface="微软雅黑" panose="020B0503020204020204" pitchFamily="34" charset="-122"/>
                    <a:ea typeface="微软雅黑" panose="020B0503020204020204" pitchFamily="34" charset="-122"/>
                  </a:rPr>
                  <a:t>，按强度条件设计的直径为</a:t>
                </a:r>
                <a:r>
                  <a:rPr lang="en-US" altLang="zh-CN" sz="2400" kern="100" dirty="0">
                    <a:effectLst/>
                    <a:latin typeface="微软雅黑" panose="020B0503020204020204" pitchFamily="34" charset="-122"/>
                    <a:ea typeface="微软雅黑" panose="020B0503020204020204" pitchFamily="34" charset="-122"/>
                  </a:rPr>
                  <a:t>d=31.5mm</a:t>
                </a:r>
                <a:r>
                  <a:rPr lang="zh-CN" altLang="zh-CN" sz="2400" kern="100" dirty="0">
                    <a:effectLst/>
                    <a:latin typeface="微软雅黑" panose="020B0503020204020204" pitchFamily="34" charset="-122"/>
                    <a:ea typeface="微软雅黑" panose="020B0503020204020204" pitchFamily="34" charset="-122"/>
                  </a:rPr>
                  <a:t>。若已知</a:t>
                </a:r>
                <a:r>
                  <a:rPr lang="en-US" altLang="zh-CN" sz="2400" kern="100" dirty="0">
                    <a:effectLst/>
                    <a:latin typeface="微软雅黑" panose="020B0503020204020204" pitchFamily="34" charset="-122"/>
                    <a:ea typeface="微软雅黑" panose="020B0503020204020204" pitchFamily="34" charset="-122"/>
                  </a:rPr>
                  <a:t>G=80GPa</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a:t>
                </a:r>
                <a14:m>
                  <m:oMath xmlns:m="http://schemas.openxmlformats.org/officeDocument/2006/math">
                    <m:r>
                      <m:rPr>
                        <m:sty m:val="p"/>
                      </m:rPr>
                      <a:rPr lang="en-US" altLang="zh-CN" sz="2400" kern="100">
                        <a:effectLst/>
                        <a:latin typeface="Cambria Math" panose="02040503050406030204" pitchFamily="18" charset="0"/>
                        <a:ea typeface="宋体" panose="02010600030101010101" pitchFamily="2" charset="-122"/>
                      </a:rPr>
                      <m:t>θ</m:t>
                    </m:r>
                  </m:oMath>
                </a14:m>
                <a:r>
                  <a:rPr lang="en-US" altLang="zh-CN" sz="2400" kern="100" dirty="0">
                    <a:effectLst/>
                    <a:latin typeface="微软雅黑" panose="020B0503020204020204" pitchFamily="34" charset="-122"/>
                    <a:ea typeface="微软雅黑" panose="020B0503020204020204" pitchFamily="34" charset="-122"/>
                  </a:rPr>
                  <a:t>]=1</a:t>
                </a:r>
                <a:r>
                  <a:rPr lang="en-US" altLang="zh-CN" sz="2400" kern="100" baseline="30000" dirty="0">
                    <a:effectLst/>
                    <a:latin typeface="微软雅黑" panose="020B0503020204020204" pitchFamily="34" charset="-122"/>
                    <a:ea typeface="微软雅黑" panose="020B0503020204020204" pitchFamily="34" charset="-122"/>
                  </a:rPr>
                  <a:t>o</a:t>
                </a:r>
                <a:r>
                  <a:rPr lang="en-US" altLang="zh-CN" sz="2400" kern="100" dirty="0">
                    <a:effectLst/>
                    <a:latin typeface="微软雅黑" panose="020B0503020204020204" pitchFamily="34" charset="-122"/>
                    <a:ea typeface="微软雅黑" panose="020B0503020204020204" pitchFamily="34" charset="-122"/>
                  </a:rPr>
                  <a:t>/m</a:t>
                </a:r>
                <a:r>
                  <a:rPr lang="zh-CN" altLang="zh-CN" sz="2400" kern="100" dirty="0">
                    <a:effectLst/>
                    <a:latin typeface="微软雅黑" panose="020B0503020204020204" pitchFamily="34" charset="-122"/>
                    <a:ea typeface="微软雅黑" panose="020B0503020204020204" pitchFamily="34" charset="-122"/>
                  </a:rPr>
                  <a:t>，试求校核轴是否满足刚度要求。若刚度不足，则重新设计轴的直径。</a:t>
                </a:r>
              </a:p>
              <a:p>
                <a:pPr indent="266700" algn="l"/>
                <a:r>
                  <a:rPr lang="zh-CN" altLang="zh-CN" sz="2400" kern="100" dirty="0">
                    <a:effectLst/>
                    <a:latin typeface="微软雅黑" panose="020B0503020204020204" pitchFamily="34" charset="-122"/>
                    <a:ea typeface="微软雅黑" panose="020B0503020204020204" pitchFamily="34" charset="-122"/>
                  </a:rPr>
                  <a:t>解：（</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）校核轴的刚度。因</a:t>
                </a:r>
              </a:p>
              <a:p>
                <a:pPr indent="266700" algn="ctr"/>
                <a14:m>
                  <m:oMath xmlns:m="http://schemas.openxmlformats.org/officeDocument/2006/math">
                    <m:r>
                      <m:rPr>
                        <m:sty m:val="p"/>
                      </m:rPr>
                      <a:rPr lang="en-US" altLang="zh-CN" sz="2400" kern="100">
                        <a:effectLst/>
                        <a:latin typeface="Cambria Math" panose="02040503050406030204" pitchFamily="18" charset="0"/>
                        <a:ea typeface="宋体" panose="02010600030101010101" pitchFamily="2" charset="-122"/>
                      </a:rPr>
                      <m:t>θmax</m:t>
                    </m:r>
                    <m:r>
                      <a:rPr lang="en-US" altLang="zh-CN" sz="2400" kern="100">
                        <a:effectLst/>
                        <a:latin typeface="Cambria Math" panose="02040503050406030204" pitchFamily="18" charset="0"/>
                        <a:ea typeface="宋体" panose="02010600030101010101" pitchFamily="2" charset="-122"/>
                      </a:rPr>
                      <m:t>=</m:t>
                    </m:r>
                    <m:f>
                      <m:fPr>
                        <m:ctrlPr>
                          <a:rPr lang="zh-CN" altLang="zh-CN" sz="2400" i="1" kern="100">
                            <a:effectLst/>
                            <a:latin typeface="Cambria Math" panose="02040503050406030204" pitchFamily="18" charset="0"/>
                            <a:ea typeface="Cambria Math" panose="02040503050406030204" pitchFamily="18" charset="0"/>
                          </a:rPr>
                        </m:ctrlPr>
                      </m:fPr>
                      <m:num>
                        <m:r>
                          <m:rPr>
                            <m:sty m:val="p"/>
                          </m:rPr>
                          <a:rPr lang="en-US" altLang="zh-CN" sz="2400" kern="100">
                            <a:effectLst/>
                            <a:latin typeface="Cambria Math" panose="02040503050406030204" pitchFamily="18" charset="0"/>
                            <a:ea typeface="宋体" panose="02010600030101010101" pitchFamily="2" charset="-122"/>
                          </a:rPr>
                          <m:t>Tmax</m:t>
                        </m:r>
                      </m:num>
                      <m:den>
                        <m:r>
                          <m:rPr>
                            <m:sty m:val="p"/>
                          </m:rPr>
                          <a:rPr lang="en-US" altLang="zh-CN" sz="2400" kern="100">
                            <a:effectLst/>
                            <a:latin typeface="Cambria Math" panose="02040503050406030204" pitchFamily="18" charset="0"/>
                            <a:ea typeface="宋体" panose="02010600030101010101" pitchFamily="2" charset="-122"/>
                          </a:rPr>
                          <m:t>GIp</m:t>
                        </m:r>
                      </m:den>
                    </m:f>
                    <m:r>
                      <a:rPr lang="en-US" altLang="zh-CN" sz="2400" kern="100">
                        <a:effectLst/>
                        <a:latin typeface="Cambria Math" panose="02040503050406030204" pitchFamily="18" charset="0"/>
                        <a:ea typeface="宋体" panose="02010600030101010101" pitchFamily="2" charset="-122"/>
                      </a:rPr>
                      <m:t>×</m:t>
                    </m:r>
                    <m:f>
                      <m:fPr>
                        <m:ctrlPr>
                          <a:rPr lang="zh-CN" altLang="zh-CN" sz="2400" i="1" kern="100">
                            <a:effectLst/>
                            <a:latin typeface="Cambria Math" panose="02040503050406030204" pitchFamily="18" charset="0"/>
                            <a:ea typeface="Cambria Math" panose="02040503050406030204" pitchFamily="18" charset="0"/>
                          </a:rPr>
                        </m:ctrlPr>
                      </m:fPr>
                      <m:num>
                        <m:sSup>
                          <m:sSupPr>
                            <m:ctrlPr>
                              <a:rPr lang="zh-CN" altLang="zh-CN" sz="2400" i="1" kern="100">
                                <a:effectLst/>
                                <a:latin typeface="Cambria Math" panose="02040503050406030204" pitchFamily="18" charset="0"/>
                                <a:ea typeface="Cambria Math" panose="02040503050406030204" pitchFamily="18" charset="0"/>
                              </a:rPr>
                            </m:ctrlPr>
                          </m:sSupPr>
                          <m:e>
                            <m:r>
                              <a:rPr lang="en-US" altLang="zh-CN" sz="2400" kern="100">
                                <a:effectLst/>
                                <a:latin typeface="Cambria Math" panose="02040503050406030204" pitchFamily="18" charset="0"/>
                                <a:ea typeface="宋体" panose="02010600030101010101" pitchFamily="2" charset="-122"/>
                              </a:rPr>
                              <m:t>180</m:t>
                            </m:r>
                          </m:e>
                          <m:sup>
                            <m:r>
                              <m:rPr>
                                <m:sty m:val="p"/>
                              </m:rPr>
                              <a:rPr lang="en-US" altLang="zh-CN" sz="2400" kern="100">
                                <a:effectLst/>
                                <a:latin typeface="Cambria Math" panose="02040503050406030204" pitchFamily="18" charset="0"/>
                                <a:ea typeface="宋体" panose="02010600030101010101" pitchFamily="2" charset="-122"/>
                              </a:rPr>
                              <m:t>o</m:t>
                            </m:r>
                          </m:sup>
                        </m:sSup>
                      </m:num>
                      <m:den>
                        <m:r>
                          <m:rPr>
                            <m:sty m:val="p"/>
                          </m:rPr>
                          <a:rPr lang="en-US" altLang="zh-CN" sz="2400" kern="100">
                            <a:effectLst/>
                            <a:latin typeface="Cambria Math" panose="02040503050406030204" pitchFamily="18" charset="0"/>
                            <a:ea typeface="宋体" panose="02010600030101010101" pitchFamily="2" charset="-122"/>
                          </a:rPr>
                          <m:t>π</m:t>
                        </m:r>
                      </m:den>
                    </m:f>
                    <m:r>
                      <a:rPr lang="zh-CN" altLang="zh-CN" sz="2400" kern="100">
                        <a:effectLst/>
                        <a:latin typeface="Cambria Math" panose="02040503050406030204" pitchFamily="18" charset="0"/>
                        <a:ea typeface="宋体" panose="02010600030101010101" pitchFamily="2" charset="-122"/>
                      </a:rPr>
                      <m:t>，</m:t>
                    </m:r>
                    <m:r>
                      <m:rPr>
                        <m:sty m:val="p"/>
                      </m:rPr>
                      <a:rPr lang="en-US" altLang="zh-CN" sz="2400" kern="100">
                        <a:effectLst/>
                        <a:latin typeface="Cambria Math" panose="02040503050406030204" pitchFamily="18" charset="0"/>
                        <a:ea typeface="宋体" panose="02010600030101010101" pitchFamily="2" charset="-122"/>
                      </a:rPr>
                      <m:t>Ip</m:t>
                    </m:r>
                    <m:r>
                      <a:rPr lang="en-US" altLang="zh-CN" sz="2400" kern="100">
                        <a:effectLst/>
                        <a:latin typeface="Cambria Math" panose="02040503050406030204" pitchFamily="18" charset="0"/>
                        <a:ea typeface="宋体" panose="02010600030101010101" pitchFamily="2" charset="-122"/>
                      </a:rPr>
                      <m:t>=</m:t>
                    </m:r>
                    <m:f>
                      <m:fPr>
                        <m:ctrlPr>
                          <a:rPr lang="zh-CN" altLang="zh-CN" sz="2400" i="1" kern="100">
                            <a:effectLst/>
                            <a:latin typeface="Cambria Math" panose="02040503050406030204" pitchFamily="18" charset="0"/>
                            <a:ea typeface="Cambria Math" panose="02040503050406030204" pitchFamily="18" charset="0"/>
                          </a:rPr>
                        </m:ctrlPr>
                      </m:fPr>
                      <m:num>
                        <m:r>
                          <m:rPr>
                            <m:sty m:val="p"/>
                          </m:rPr>
                          <a:rPr lang="en-US" altLang="zh-CN" sz="2400" kern="100">
                            <a:effectLst/>
                            <a:latin typeface="Cambria Math" panose="02040503050406030204" pitchFamily="18" charset="0"/>
                            <a:ea typeface="宋体" panose="02010600030101010101" pitchFamily="2" charset="-122"/>
                          </a:rPr>
                          <m:t>π</m:t>
                        </m:r>
                        <m:sSup>
                          <m:sSupPr>
                            <m:ctrlPr>
                              <a:rPr lang="zh-CN" altLang="zh-CN" sz="2400" i="1" kern="100">
                                <a:effectLst/>
                                <a:latin typeface="Cambria Math" panose="02040503050406030204" pitchFamily="18" charset="0"/>
                                <a:ea typeface="Cambria Math" panose="02040503050406030204" pitchFamily="18" charset="0"/>
                              </a:rPr>
                            </m:ctrlPr>
                          </m:sSupPr>
                          <m:e>
                            <m:r>
                              <m:rPr>
                                <m:sty m:val="p"/>
                              </m:rPr>
                              <a:rPr lang="en-US" altLang="zh-CN" sz="2400" kern="100">
                                <a:effectLst/>
                                <a:latin typeface="Cambria Math" panose="02040503050406030204" pitchFamily="18" charset="0"/>
                                <a:ea typeface="宋体" panose="02010600030101010101" pitchFamily="2" charset="-122"/>
                              </a:rPr>
                              <m:t>d</m:t>
                            </m:r>
                          </m:e>
                          <m:sup>
                            <m:r>
                              <a:rPr lang="en-US" altLang="zh-CN" sz="2400" kern="100">
                                <a:effectLst/>
                                <a:latin typeface="Cambria Math" panose="02040503050406030204" pitchFamily="18" charset="0"/>
                                <a:ea typeface="宋体" panose="02010600030101010101" pitchFamily="2" charset="-122"/>
                              </a:rPr>
                              <m:t>4</m:t>
                            </m:r>
                          </m:sup>
                        </m:sSup>
                      </m:num>
                      <m:den>
                        <m:r>
                          <a:rPr lang="en-US" altLang="zh-CN" sz="2400" kern="100">
                            <a:effectLst/>
                            <a:latin typeface="Cambria Math" panose="02040503050406030204" pitchFamily="18" charset="0"/>
                            <a:ea typeface="宋体" panose="02010600030101010101" pitchFamily="2" charset="-122"/>
                          </a:rPr>
                          <m:t>32</m:t>
                        </m:r>
                      </m:den>
                    </m:f>
                  </m:oMath>
                </a14:m>
                <a:r>
                  <a:rPr lang="zh-CN" altLang="zh-CN" sz="2400" kern="100" dirty="0">
                    <a:effectLst/>
                    <a:latin typeface="微软雅黑" panose="020B0503020204020204" pitchFamily="34" charset="-122"/>
                    <a:ea typeface="微软雅黑" panose="020B0503020204020204" pitchFamily="34" charset="-122"/>
                  </a:rPr>
                  <a:t>。</a:t>
                </a:r>
              </a:p>
              <a:p>
                <a:pPr algn="just"/>
                <a:r>
                  <a:rPr lang="zh-CN" altLang="zh-CN" sz="2400" kern="100" dirty="0">
                    <a:effectLst/>
                    <a:latin typeface="微软雅黑" panose="020B0503020204020204" pitchFamily="34" charset="-122"/>
                    <a:ea typeface="微软雅黑" panose="020B0503020204020204" pitchFamily="34" charset="-122"/>
                  </a:rPr>
                  <a:t>故</a:t>
                </a:r>
                <a14:m>
                  <m:oMath xmlns:m="http://schemas.openxmlformats.org/officeDocument/2006/math">
                    <m:r>
                      <m:rPr>
                        <m:sty m:val="p"/>
                      </m:rPr>
                      <a:rPr lang="en-US" altLang="zh-CN" sz="2400" kern="100">
                        <a:effectLst/>
                        <a:latin typeface="Cambria Math" panose="02040503050406030204" pitchFamily="18" charset="0"/>
                        <a:ea typeface="宋体" panose="02010600030101010101" pitchFamily="2" charset="-122"/>
                      </a:rPr>
                      <m:t>θmax</m:t>
                    </m:r>
                    <m:r>
                      <a:rPr lang="en-US" altLang="zh-CN" sz="2400" kern="100">
                        <a:effectLst/>
                        <a:latin typeface="Cambria Math" panose="02040503050406030204" pitchFamily="18" charset="0"/>
                        <a:ea typeface="宋体" panose="02010600030101010101" pitchFamily="2" charset="-122"/>
                      </a:rPr>
                      <m:t>=</m:t>
                    </m:r>
                    <m:f>
                      <m:fPr>
                        <m:ctrlPr>
                          <a:rPr lang="zh-CN" altLang="zh-CN" sz="2400" i="1" kern="100">
                            <a:effectLst/>
                            <a:latin typeface="Cambria Math" panose="02040503050406030204" pitchFamily="18" charset="0"/>
                            <a:ea typeface="Cambria Math" panose="02040503050406030204" pitchFamily="18" charset="0"/>
                          </a:rPr>
                        </m:ctrlPr>
                      </m:fPr>
                      <m:num>
                        <m:r>
                          <m:rPr>
                            <m:sty m:val="p"/>
                          </m:rPr>
                          <a:rPr lang="en-US" altLang="zh-CN" sz="2400" kern="100">
                            <a:effectLst/>
                            <a:latin typeface="Cambria Math" panose="02040503050406030204" pitchFamily="18" charset="0"/>
                            <a:ea typeface="宋体" panose="02010600030101010101" pitchFamily="2" charset="-122"/>
                          </a:rPr>
                          <m:t>Tmax</m:t>
                        </m:r>
                      </m:num>
                      <m:den>
                        <m:r>
                          <m:rPr>
                            <m:sty m:val="p"/>
                          </m:rPr>
                          <a:rPr lang="en-US" altLang="zh-CN" sz="2400" kern="100">
                            <a:effectLst/>
                            <a:latin typeface="Cambria Math" panose="02040503050406030204" pitchFamily="18" charset="0"/>
                            <a:ea typeface="宋体" panose="02010600030101010101" pitchFamily="2" charset="-122"/>
                          </a:rPr>
                          <m:t>GIp</m:t>
                        </m:r>
                      </m:den>
                    </m:f>
                    <m:r>
                      <a:rPr lang="en-US" altLang="zh-CN" sz="2400" kern="100">
                        <a:effectLst/>
                        <a:latin typeface="Cambria Math" panose="02040503050406030204" pitchFamily="18" charset="0"/>
                        <a:ea typeface="宋体" panose="02010600030101010101" pitchFamily="2" charset="-122"/>
                      </a:rPr>
                      <m:t>×</m:t>
                    </m:r>
                    <m:f>
                      <m:fPr>
                        <m:ctrlPr>
                          <a:rPr lang="zh-CN" altLang="zh-CN" sz="2400" i="1" kern="100">
                            <a:effectLst/>
                            <a:latin typeface="Cambria Math" panose="02040503050406030204" pitchFamily="18" charset="0"/>
                            <a:ea typeface="Cambria Math" panose="02040503050406030204" pitchFamily="18" charset="0"/>
                          </a:rPr>
                        </m:ctrlPr>
                      </m:fPr>
                      <m:num>
                        <m:sSup>
                          <m:sSupPr>
                            <m:ctrlPr>
                              <a:rPr lang="zh-CN" altLang="zh-CN" sz="2400" i="1" kern="100">
                                <a:effectLst/>
                                <a:latin typeface="Cambria Math" panose="02040503050406030204" pitchFamily="18" charset="0"/>
                                <a:ea typeface="Cambria Math" panose="02040503050406030204" pitchFamily="18" charset="0"/>
                              </a:rPr>
                            </m:ctrlPr>
                          </m:sSupPr>
                          <m:e>
                            <m:r>
                              <a:rPr lang="en-US" altLang="zh-CN" sz="2400" kern="100">
                                <a:effectLst/>
                                <a:latin typeface="Cambria Math" panose="02040503050406030204" pitchFamily="18" charset="0"/>
                                <a:ea typeface="宋体" panose="02010600030101010101" pitchFamily="2" charset="-122"/>
                              </a:rPr>
                              <m:t>180</m:t>
                            </m:r>
                          </m:e>
                          <m:sup>
                            <m:r>
                              <m:rPr>
                                <m:sty m:val="p"/>
                              </m:rPr>
                              <a:rPr lang="en-US" altLang="zh-CN" sz="2400" kern="100">
                                <a:effectLst/>
                                <a:latin typeface="Cambria Math" panose="02040503050406030204" pitchFamily="18" charset="0"/>
                                <a:ea typeface="宋体" panose="02010600030101010101" pitchFamily="2" charset="-122"/>
                              </a:rPr>
                              <m:t>o</m:t>
                            </m:r>
                          </m:sup>
                        </m:sSup>
                      </m:num>
                      <m:den>
                        <m:r>
                          <m:rPr>
                            <m:sty m:val="p"/>
                          </m:rPr>
                          <a:rPr lang="en-US" altLang="zh-CN" sz="2400" kern="100">
                            <a:effectLst/>
                            <a:latin typeface="Cambria Math" panose="02040503050406030204" pitchFamily="18" charset="0"/>
                            <a:ea typeface="宋体" panose="02010600030101010101" pitchFamily="2" charset="-122"/>
                          </a:rPr>
                          <m:t>π</m:t>
                        </m:r>
                      </m:den>
                    </m:f>
                    <m:r>
                      <a:rPr lang="en-US" altLang="zh-CN" sz="2400" kern="100">
                        <a:effectLst/>
                        <a:latin typeface="Cambria Math" panose="02040503050406030204" pitchFamily="18" charset="0"/>
                        <a:ea typeface="宋体" panose="02010600030101010101" pitchFamily="2" charset="-122"/>
                      </a:rPr>
                      <m:t>=</m:t>
                    </m:r>
                    <m:f>
                      <m:fPr>
                        <m:ctrlPr>
                          <a:rPr lang="zh-CN" altLang="zh-CN" sz="2400" i="1" kern="100">
                            <a:effectLst/>
                            <a:latin typeface="Cambria Math" panose="02040503050406030204" pitchFamily="18" charset="0"/>
                            <a:ea typeface="Cambria Math" panose="02040503050406030204" pitchFamily="18" charset="0"/>
                          </a:rPr>
                        </m:ctrlPr>
                      </m:fPr>
                      <m:num>
                        <m:r>
                          <a:rPr lang="en-US" altLang="zh-CN" sz="2400" kern="100">
                            <a:effectLst/>
                            <a:latin typeface="Cambria Math" panose="02040503050406030204" pitchFamily="18" charset="0"/>
                            <a:ea typeface="宋体" panose="02010600030101010101" pitchFamily="2" charset="-122"/>
                          </a:rPr>
                          <m:t>183.2×32</m:t>
                        </m:r>
                      </m:num>
                      <m:den>
                        <m:r>
                          <a:rPr lang="en-US" altLang="zh-CN" sz="2400" kern="100">
                            <a:effectLst/>
                            <a:latin typeface="Cambria Math" panose="02040503050406030204" pitchFamily="18" charset="0"/>
                            <a:ea typeface="宋体" panose="02010600030101010101" pitchFamily="2" charset="-122"/>
                          </a:rPr>
                          <m:t>80×</m:t>
                        </m:r>
                        <m:sSup>
                          <m:sSupPr>
                            <m:ctrlPr>
                              <a:rPr lang="zh-CN" altLang="zh-CN" sz="2400" i="1" kern="100">
                                <a:effectLst/>
                                <a:latin typeface="Cambria Math" panose="02040503050406030204" pitchFamily="18" charset="0"/>
                                <a:ea typeface="Cambria Math" panose="02040503050406030204" pitchFamily="18" charset="0"/>
                              </a:rPr>
                            </m:ctrlPr>
                          </m:sSupPr>
                          <m:e>
                            <m:r>
                              <a:rPr lang="en-US" altLang="zh-CN" sz="2400" kern="100">
                                <a:effectLst/>
                                <a:latin typeface="Cambria Math" panose="02040503050406030204" pitchFamily="18" charset="0"/>
                                <a:ea typeface="宋体" panose="02010600030101010101" pitchFamily="2" charset="-122"/>
                              </a:rPr>
                              <m:t>10</m:t>
                            </m:r>
                          </m:e>
                          <m:sup>
                            <m:r>
                              <a:rPr lang="en-US" altLang="zh-CN" sz="2400" kern="100">
                                <a:effectLst/>
                                <a:latin typeface="Cambria Math" panose="02040503050406030204" pitchFamily="18" charset="0"/>
                                <a:ea typeface="宋体" panose="02010600030101010101" pitchFamily="2" charset="-122"/>
                              </a:rPr>
                              <m:t>9</m:t>
                            </m:r>
                          </m:sup>
                        </m:sSup>
                        <m:r>
                          <a:rPr lang="en-US" altLang="zh-CN" sz="2400" kern="100">
                            <a:effectLst/>
                            <a:latin typeface="Cambria Math" panose="02040503050406030204" pitchFamily="18" charset="0"/>
                            <a:ea typeface="宋体" panose="02010600030101010101" pitchFamily="2" charset="-122"/>
                          </a:rPr>
                          <m:t>×3.14×</m:t>
                        </m:r>
                        <m:sSup>
                          <m:sSupPr>
                            <m:ctrlPr>
                              <a:rPr lang="zh-CN" altLang="zh-CN" sz="2400" i="1" kern="100">
                                <a:effectLst/>
                                <a:latin typeface="Cambria Math" panose="02040503050406030204" pitchFamily="18" charset="0"/>
                                <a:ea typeface="Cambria Math" panose="02040503050406030204" pitchFamily="18" charset="0"/>
                              </a:rPr>
                            </m:ctrlPr>
                          </m:sSupPr>
                          <m:e>
                            <m:r>
                              <a:rPr lang="en-US" altLang="zh-CN" sz="2400" kern="100">
                                <a:effectLst/>
                                <a:latin typeface="Cambria Math" panose="02040503050406030204" pitchFamily="18" charset="0"/>
                                <a:ea typeface="宋体" panose="02010600030101010101" pitchFamily="2" charset="-122"/>
                              </a:rPr>
                              <m:t>31.5</m:t>
                            </m:r>
                          </m:e>
                          <m:sup>
                            <m:r>
                              <a:rPr lang="en-US" altLang="zh-CN" sz="2400" kern="100">
                                <a:effectLst/>
                                <a:latin typeface="Cambria Math" panose="02040503050406030204" pitchFamily="18" charset="0"/>
                                <a:ea typeface="宋体" panose="02010600030101010101" pitchFamily="2" charset="-122"/>
                              </a:rPr>
                              <m:t>4</m:t>
                            </m:r>
                          </m:sup>
                        </m:sSup>
                        <m:r>
                          <a:rPr lang="en-US" altLang="zh-CN" sz="2400" kern="100">
                            <a:effectLst/>
                            <a:latin typeface="Cambria Math" panose="02040503050406030204" pitchFamily="18" charset="0"/>
                            <a:ea typeface="宋体" panose="02010600030101010101" pitchFamily="2" charset="-122"/>
                          </a:rPr>
                          <m:t>×</m:t>
                        </m:r>
                        <m:sSup>
                          <m:sSupPr>
                            <m:ctrlPr>
                              <a:rPr lang="zh-CN" altLang="zh-CN" sz="2400" i="1" kern="100">
                                <a:effectLst/>
                                <a:latin typeface="Cambria Math" panose="02040503050406030204" pitchFamily="18" charset="0"/>
                                <a:ea typeface="Cambria Math" panose="02040503050406030204" pitchFamily="18" charset="0"/>
                              </a:rPr>
                            </m:ctrlPr>
                          </m:sSupPr>
                          <m:e>
                            <m:r>
                              <a:rPr lang="en-US" altLang="zh-CN" sz="2400" kern="100">
                                <a:effectLst/>
                                <a:latin typeface="Cambria Math" panose="02040503050406030204" pitchFamily="18" charset="0"/>
                                <a:ea typeface="宋体" panose="02010600030101010101" pitchFamily="2" charset="-122"/>
                              </a:rPr>
                              <m:t>10</m:t>
                            </m:r>
                          </m:e>
                          <m:sup>
                            <m:r>
                              <a:rPr lang="en-US" altLang="zh-CN" sz="2400" i="1" kern="100">
                                <a:effectLst/>
                                <a:latin typeface="Cambria Math" panose="02040503050406030204" pitchFamily="18" charset="0"/>
                                <a:ea typeface="宋体" panose="02010600030101010101" pitchFamily="2" charset="-122"/>
                              </a:rPr>
                              <m:t>−</m:t>
                            </m:r>
                            <m:r>
                              <a:rPr lang="en-US" altLang="zh-CN" sz="2400" kern="100">
                                <a:effectLst/>
                                <a:latin typeface="Cambria Math" panose="02040503050406030204" pitchFamily="18" charset="0"/>
                                <a:ea typeface="宋体" panose="02010600030101010101" pitchFamily="2" charset="-122"/>
                              </a:rPr>
                              <m:t>12</m:t>
                            </m:r>
                          </m:sup>
                        </m:sSup>
                      </m:den>
                    </m:f>
                    <m:r>
                      <a:rPr lang="en-US" altLang="zh-CN" sz="2400" kern="100">
                        <a:effectLst/>
                        <a:latin typeface="Cambria Math" panose="02040503050406030204" pitchFamily="18" charset="0"/>
                        <a:ea typeface="宋体" panose="02010600030101010101" pitchFamily="2" charset="-122"/>
                      </a:rPr>
                      <m:t>×</m:t>
                    </m:r>
                    <m:f>
                      <m:fPr>
                        <m:ctrlPr>
                          <a:rPr lang="zh-CN" altLang="zh-CN" sz="2400" i="1" kern="100">
                            <a:effectLst/>
                            <a:latin typeface="Cambria Math" panose="02040503050406030204" pitchFamily="18" charset="0"/>
                            <a:ea typeface="Cambria Math" panose="02040503050406030204" pitchFamily="18" charset="0"/>
                          </a:rPr>
                        </m:ctrlPr>
                      </m:fPr>
                      <m:num>
                        <m:sSup>
                          <m:sSupPr>
                            <m:ctrlPr>
                              <a:rPr lang="zh-CN" altLang="zh-CN" sz="2400" i="1" kern="100">
                                <a:effectLst/>
                                <a:latin typeface="Cambria Math" panose="02040503050406030204" pitchFamily="18" charset="0"/>
                                <a:ea typeface="Cambria Math" panose="02040503050406030204" pitchFamily="18" charset="0"/>
                              </a:rPr>
                            </m:ctrlPr>
                          </m:sSupPr>
                          <m:e>
                            <m:r>
                              <a:rPr lang="en-US" altLang="zh-CN" sz="2400" kern="100">
                                <a:effectLst/>
                                <a:latin typeface="Cambria Math" panose="02040503050406030204" pitchFamily="18" charset="0"/>
                                <a:ea typeface="宋体" panose="02010600030101010101" pitchFamily="2" charset="-122"/>
                              </a:rPr>
                              <m:t>180</m:t>
                            </m:r>
                          </m:e>
                          <m:sup>
                            <m:r>
                              <a:rPr lang="en-US" altLang="zh-CN" sz="2400" b="0" i="1" kern="100" smtClean="0">
                                <a:effectLst/>
                                <a:latin typeface="Cambria Math" panose="02040503050406030204" pitchFamily="18" charset="0"/>
                                <a:ea typeface="宋体" panose="02010600030101010101" pitchFamily="2" charset="-122"/>
                              </a:rPr>
                              <m:t>0</m:t>
                            </m:r>
                          </m:sup>
                        </m:sSup>
                      </m:num>
                      <m:den>
                        <m:r>
                          <m:rPr>
                            <m:sty m:val="p"/>
                          </m:rPr>
                          <a:rPr lang="en-US" altLang="zh-CN" sz="2400" kern="100">
                            <a:effectLst/>
                            <a:latin typeface="Cambria Math" panose="02040503050406030204" pitchFamily="18" charset="0"/>
                            <a:ea typeface="宋体" panose="02010600030101010101" pitchFamily="2" charset="-122"/>
                          </a:rPr>
                          <m:t>π</m:t>
                        </m:r>
                      </m:den>
                    </m:f>
                    <m:r>
                      <a:rPr lang="en-US" altLang="zh-CN" sz="2400" kern="100">
                        <a:effectLst/>
                        <a:latin typeface="Cambria Math" panose="02040503050406030204" pitchFamily="18" charset="0"/>
                        <a:ea typeface="宋体" panose="02010600030101010101" pitchFamily="2" charset="-122"/>
                      </a:rPr>
                      <m:t>=</m:t>
                    </m:r>
                    <m:sSup>
                      <m:sSupPr>
                        <m:ctrlPr>
                          <a:rPr lang="zh-CN" altLang="zh-CN" sz="2400" i="1" kern="100">
                            <a:effectLst/>
                            <a:latin typeface="Cambria Math" panose="02040503050406030204" pitchFamily="18" charset="0"/>
                            <a:ea typeface="Cambria Math" panose="02040503050406030204" pitchFamily="18" charset="0"/>
                          </a:rPr>
                        </m:ctrlPr>
                      </m:sSupPr>
                      <m:e>
                        <m:r>
                          <a:rPr lang="en-US" altLang="zh-CN" sz="2400" kern="100">
                            <a:effectLst/>
                            <a:latin typeface="Cambria Math" panose="02040503050406030204" pitchFamily="18" charset="0"/>
                            <a:ea typeface="宋体" panose="02010600030101010101" pitchFamily="2" charset="-122"/>
                          </a:rPr>
                          <m:t>13.6</m:t>
                        </m:r>
                      </m:e>
                      <m:sup>
                        <m:r>
                          <m:rPr>
                            <m:sty m:val="p"/>
                          </m:rPr>
                          <a:rPr lang="en-US" altLang="zh-CN" sz="2400" kern="100">
                            <a:effectLst/>
                            <a:latin typeface="Cambria Math" panose="02040503050406030204" pitchFamily="18" charset="0"/>
                            <a:ea typeface="宋体" panose="02010600030101010101" pitchFamily="2" charset="-122"/>
                          </a:rPr>
                          <m:t>o</m:t>
                        </m:r>
                      </m:sup>
                    </m:sSup>
                    <m:r>
                      <a:rPr lang="en-US" altLang="zh-CN" sz="2400" kern="100">
                        <a:effectLst/>
                        <a:latin typeface="Cambria Math" panose="02040503050406030204" pitchFamily="18" charset="0"/>
                        <a:ea typeface="宋体" panose="02010600030101010101" pitchFamily="2" charset="-122"/>
                      </a:rPr>
                      <m:t>/</m:t>
                    </m:r>
                    <m:r>
                      <m:rPr>
                        <m:sty m:val="p"/>
                      </m:rPr>
                      <a:rPr lang="en-US" altLang="zh-CN" sz="2400" kern="100">
                        <a:effectLst/>
                        <a:latin typeface="Cambria Math" panose="02040503050406030204" pitchFamily="18" charset="0"/>
                        <a:ea typeface="宋体" panose="02010600030101010101" pitchFamily="2" charset="-122"/>
                      </a:rPr>
                      <m:t>m</m:t>
                    </m:r>
                  </m:oMath>
                </a14:m>
                <a:r>
                  <a:rPr lang="zh-CN" altLang="zh-CN" sz="2400" kern="100" dirty="0">
                    <a:effectLst/>
                    <a:latin typeface="微软雅黑" panose="020B0503020204020204" pitchFamily="34" charset="-122"/>
                    <a:ea typeface="微软雅黑" panose="020B0503020204020204" pitchFamily="34" charset="-122"/>
                  </a:rPr>
                  <a:t>＞</a:t>
                </a:r>
                <a14:m>
                  <m:oMath xmlns:m="http://schemas.openxmlformats.org/officeDocument/2006/math">
                    <m:r>
                      <a:rPr lang="zh-CN" altLang="zh-CN" sz="2400" kern="100">
                        <a:effectLst/>
                        <a:latin typeface="Cambria Math" panose="02040503050406030204" pitchFamily="18" charset="0"/>
                        <a:ea typeface="宋体" panose="02010600030101010101" pitchFamily="2" charset="-122"/>
                      </a:rPr>
                      <m:t>［</m:t>
                    </m:r>
                    <m:r>
                      <m:rPr>
                        <m:sty m:val="p"/>
                      </m:rPr>
                      <a:rPr lang="en-US" altLang="zh-CN" sz="2400" kern="100">
                        <a:effectLst/>
                        <a:latin typeface="Cambria Math" panose="02040503050406030204" pitchFamily="18" charset="0"/>
                        <a:ea typeface="宋体" panose="02010600030101010101" pitchFamily="2" charset="-122"/>
                      </a:rPr>
                      <m:t>θ</m:t>
                    </m:r>
                    <m:r>
                      <a:rPr lang="zh-CN" altLang="zh-CN" sz="2400" kern="100">
                        <a:effectLst/>
                        <a:latin typeface="Cambria Math" panose="02040503050406030204" pitchFamily="18" charset="0"/>
                        <a:ea typeface="宋体" panose="02010600030101010101" pitchFamily="2" charset="-122"/>
                      </a:rPr>
                      <m:t>］</m:t>
                    </m:r>
                  </m:oMath>
                </a14:m>
                <a:endParaRPr lang="zh-CN" altLang="zh-CN" sz="2400" kern="100" dirty="0">
                  <a:effectLst/>
                  <a:latin typeface="微软雅黑" panose="020B0503020204020204" pitchFamily="34" charset="-122"/>
                  <a:ea typeface="微软雅黑" panose="020B0503020204020204" pitchFamily="34" charset="-122"/>
                </a:endParaRPr>
              </a:p>
              <a:p>
                <a:pPr indent="266700" algn="l"/>
                <a:r>
                  <a:rPr lang="zh-CN" altLang="zh-CN" sz="2400" kern="100" dirty="0">
                    <a:solidFill>
                      <a:srgbClr val="FF0000"/>
                    </a:solidFill>
                    <a:effectLst/>
                    <a:latin typeface="微软雅黑" panose="020B0503020204020204" pitchFamily="34" charset="-122"/>
                    <a:ea typeface="微软雅黑" panose="020B0503020204020204" pitchFamily="34" charset="-122"/>
                  </a:rPr>
                  <a:t>所以，不满足刚度要求。</a:t>
                </a:r>
              </a:p>
              <a:p>
                <a:pPr indent="266700" algn="l"/>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）按刚度条件再设计轴的直径。由</a:t>
                </a:r>
              </a:p>
              <a:p>
                <a:pPr indent="266700" algn="ctr"/>
                <a14:m>
                  <m:oMathPara xmlns:m="http://schemas.openxmlformats.org/officeDocument/2006/math">
                    <m:oMathParaPr>
                      <m:jc m:val="centerGroup"/>
                    </m:oMathParaPr>
                    <m:oMath xmlns:m="http://schemas.openxmlformats.org/officeDocument/2006/math">
                      <m:r>
                        <m:rPr>
                          <m:sty m:val="p"/>
                        </m:rPr>
                        <a:rPr lang="en-US" altLang="zh-CN" sz="2400" kern="100">
                          <a:effectLst/>
                          <a:latin typeface="Cambria Math" panose="02040503050406030204" pitchFamily="18" charset="0"/>
                          <a:ea typeface="宋体" panose="02010600030101010101" pitchFamily="2" charset="-122"/>
                        </a:rPr>
                        <m:t>θmax</m:t>
                      </m:r>
                      <m:r>
                        <a:rPr lang="en-US" altLang="zh-CN" sz="2400" kern="100">
                          <a:effectLst/>
                          <a:latin typeface="Cambria Math" panose="02040503050406030204" pitchFamily="18" charset="0"/>
                          <a:ea typeface="宋体" panose="02010600030101010101" pitchFamily="2" charset="-122"/>
                        </a:rPr>
                        <m:t>=</m:t>
                      </m:r>
                      <m:f>
                        <m:fPr>
                          <m:ctrlPr>
                            <a:rPr lang="zh-CN" altLang="zh-CN" sz="2400" i="1" kern="100">
                              <a:effectLst/>
                              <a:latin typeface="Cambria Math" panose="02040503050406030204" pitchFamily="18" charset="0"/>
                              <a:ea typeface="Cambria Math" panose="02040503050406030204" pitchFamily="18" charset="0"/>
                            </a:rPr>
                          </m:ctrlPr>
                        </m:fPr>
                        <m:num>
                          <m:r>
                            <m:rPr>
                              <m:sty m:val="p"/>
                            </m:rPr>
                            <a:rPr lang="en-US" altLang="zh-CN" sz="2400" kern="100">
                              <a:effectLst/>
                              <a:latin typeface="Cambria Math" panose="02040503050406030204" pitchFamily="18" charset="0"/>
                              <a:ea typeface="宋体" panose="02010600030101010101" pitchFamily="2" charset="-122"/>
                            </a:rPr>
                            <m:t>Tmax</m:t>
                          </m:r>
                        </m:num>
                        <m:den>
                          <m:r>
                            <m:rPr>
                              <m:sty m:val="p"/>
                            </m:rPr>
                            <a:rPr lang="en-US" altLang="zh-CN" sz="2400" kern="100">
                              <a:effectLst/>
                              <a:latin typeface="Cambria Math" panose="02040503050406030204" pitchFamily="18" charset="0"/>
                              <a:ea typeface="宋体" panose="02010600030101010101" pitchFamily="2" charset="-122"/>
                            </a:rPr>
                            <m:t>GIp</m:t>
                          </m:r>
                        </m:den>
                      </m:f>
                      <m:r>
                        <a:rPr lang="en-US" altLang="zh-CN" sz="2400" kern="100">
                          <a:effectLst/>
                          <a:latin typeface="Cambria Math" panose="02040503050406030204" pitchFamily="18" charset="0"/>
                          <a:ea typeface="宋体" panose="02010600030101010101" pitchFamily="2" charset="-122"/>
                        </a:rPr>
                        <m:t>×</m:t>
                      </m:r>
                      <m:f>
                        <m:fPr>
                          <m:ctrlPr>
                            <a:rPr lang="zh-CN" altLang="zh-CN" sz="2400" i="1" kern="100">
                              <a:effectLst/>
                              <a:latin typeface="Cambria Math" panose="02040503050406030204" pitchFamily="18" charset="0"/>
                              <a:ea typeface="Cambria Math" panose="02040503050406030204" pitchFamily="18" charset="0"/>
                            </a:rPr>
                          </m:ctrlPr>
                        </m:fPr>
                        <m:num>
                          <m:sSup>
                            <m:sSupPr>
                              <m:ctrlPr>
                                <a:rPr lang="zh-CN" altLang="zh-CN" sz="2400" i="1" kern="100">
                                  <a:effectLst/>
                                  <a:latin typeface="Cambria Math" panose="02040503050406030204" pitchFamily="18" charset="0"/>
                                  <a:ea typeface="Cambria Math" panose="02040503050406030204" pitchFamily="18" charset="0"/>
                                </a:rPr>
                              </m:ctrlPr>
                            </m:sSupPr>
                            <m:e>
                              <m:r>
                                <a:rPr lang="en-US" altLang="zh-CN" sz="2400" kern="100">
                                  <a:effectLst/>
                                  <a:latin typeface="Cambria Math" panose="02040503050406030204" pitchFamily="18" charset="0"/>
                                  <a:ea typeface="宋体" panose="02010600030101010101" pitchFamily="2" charset="-122"/>
                                </a:rPr>
                                <m:t>180</m:t>
                              </m:r>
                            </m:e>
                            <m:sup>
                              <m:r>
                                <m:rPr>
                                  <m:sty m:val="p"/>
                                </m:rPr>
                                <a:rPr lang="en-US" altLang="zh-CN" sz="2400" kern="100">
                                  <a:effectLst/>
                                  <a:latin typeface="Cambria Math" panose="02040503050406030204" pitchFamily="18" charset="0"/>
                                  <a:ea typeface="宋体" panose="02010600030101010101" pitchFamily="2" charset="-122"/>
                                </a:rPr>
                                <m:t>o</m:t>
                              </m:r>
                            </m:sup>
                          </m:sSup>
                        </m:num>
                        <m:den>
                          <m:r>
                            <m:rPr>
                              <m:sty m:val="p"/>
                            </m:rPr>
                            <a:rPr lang="en-US" altLang="zh-CN" sz="2400" kern="100">
                              <a:effectLst/>
                              <a:latin typeface="Cambria Math" panose="02040503050406030204" pitchFamily="18" charset="0"/>
                              <a:ea typeface="宋体" panose="02010600030101010101" pitchFamily="2" charset="-122"/>
                            </a:rPr>
                            <m:t>π</m:t>
                          </m:r>
                        </m:den>
                      </m:f>
                      <m:r>
                        <a:rPr lang="en-US" altLang="zh-CN" sz="2400" kern="100">
                          <a:effectLst/>
                          <a:latin typeface="Cambria Math" panose="02040503050406030204" pitchFamily="18" charset="0"/>
                          <a:ea typeface="宋体" panose="02010600030101010101" pitchFamily="2" charset="-122"/>
                        </a:rPr>
                        <m:t>≤</m:t>
                      </m:r>
                      <m:d>
                        <m:dPr>
                          <m:begChr m:val="［"/>
                          <m:endChr m:val="］"/>
                          <m:ctrlPr>
                            <a:rPr lang="zh-CN" altLang="zh-CN" sz="2400" i="1" kern="100">
                              <a:effectLst/>
                              <a:latin typeface="Cambria Math" panose="02040503050406030204" pitchFamily="18" charset="0"/>
                              <a:ea typeface="Cambria Math" panose="02040503050406030204" pitchFamily="18" charset="0"/>
                            </a:rPr>
                          </m:ctrlPr>
                        </m:dPr>
                        <m:e>
                          <m:r>
                            <m:rPr>
                              <m:sty m:val="p"/>
                            </m:rPr>
                            <a:rPr lang="en-US" altLang="zh-CN" sz="2400" kern="100">
                              <a:effectLst/>
                              <a:latin typeface="Cambria Math" panose="02040503050406030204" pitchFamily="18" charset="0"/>
                              <a:ea typeface="宋体" panose="02010600030101010101" pitchFamily="2" charset="-122"/>
                            </a:rPr>
                            <m:t>θ</m:t>
                          </m:r>
                        </m:e>
                      </m:d>
                      <m:r>
                        <a:rPr lang="zh-CN" altLang="zh-CN" sz="2400" kern="100">
                          <a:effectLst/>
                          <a:latin typeface="Cambria Math" panose="02040503050406030204" pitchFamily="18" charset="0"/>
                          <a:ea typeface="宋体" panose="02010600030101010101" pitchFamily="2" charset="-122"/>
                        </a:rPr>
                        <m:t>，</m:t>
                      </m:r>
                    </m:oMath>
                  </m:oMathPara>
                </a14:m>
                <a:endParaRPr lang="zh-CN" altLang="zh-CN" sz="2400" kern="100" dirty="0">
                  <a:effectLst/>
                  <a:latin typeface="微软雅黑" panose="020B0503020204020204" pitchFamily="34" charset="-122"/>
                  <a:ea typeface="微软雅黑" panose="020B0503020204020204" pitchFamily="34" charset="-122"/>
                </a:endParaRPr>
              </a:p>
              <a:p>
                <a:pPr indent="266700" algn="l"/>
                <a:r>
                  <a:rPr lang="zh-CN" altLang="zh-CN" sz="2400" kern="100" dirty="0">
                    <a:effectLst/>
                    <a:latin typeface="微软雅黑" panose="020B0503020204020204" pitchFamily="34" charset="-122"/>
                    <a:ea typeface="微软雅黑" panose="020B0503020204020204" pitchFamily="34" charset="-122"/>
                  </a:rPr>
                  <a:t>则</a:t>
                </a:r>
                <a14:m>
                  <m:oMath xmlns:m="http://schemas.openxmlformats.org/officeDocument/2006/math">
                    <m:rad>
                      <m:radPr>
                        <m:ctrlPr>
                          <a:rPr lang="zh-CN" altLang="zh-CN" sz="2400" i="1" kern="100">
                            <a:effectLst/>
                            <a:latin typeface="Cambria Math" panose="02040503050406030204" pitchFamily="18" charset="0"/>
                            <a:ea typeface="Cambria Math" panose="02040503050406030204" pitchFamily="18" charset="0"/>
                          </a:rPr>
                        </m:ctrlPr>
                      </m:radPr>
                      <m:deg>
                        <m:r>
                          <a:rPr lang="en-US" altLang="zh-CN" sz="2400" kern="100">
                            <a:effectLst/>
                            <a:latin typeface="Cambria Math" panose="02040503050406030204" pitchFamily="18" charset="0"/>
                            <a:ea typeface="宋体" panose="02010600030101010101" pitchFamily="2" charset="-122"/>
                          </a:rPr>
                          <m:t>4</m:t>
                        </m:r>
                      </m:deg>
                      <m:e>
                        <m:f>
                          <m:fPr>
                            <m:ctrlPr>
                              <a:rPr lang="zh-CN" altLang="zh-CN" sz="2400" i="1" kern="100">
                                <a:effectLst/>
                                <a:latin typeface="Cambria Math" panose="02040503050406030204" pitchFamily="18" charset="0"/>
                                <a:ea typeface="Cambria Math" panose="02040503050406030204" pitchFamily="18" charset="0"/>
                              </a:rPr>
                            </m:ctrlPr>
                          </m:fPr>
                          <m:num>
                            <m:r>
                              <a:rPr lang="en-US" altLang="zh-CN" sz="2400" kern="100">
                                <a:effectLst/>
                                <a:latin typeface="Cambria Math" panose="02040503050406030204" pitchFamily="18" charset="0"/>
                                <a:ea typeface="宋体" panose="02010600030101010101" pitchFamily="2" charset="-122"/>
                              </a:rPr>
                              <m:t>32×180×</m:t>
                            </m:r>
                            <m:r>
                              <m:rPr>
                                <m:sty m:val="p"/>
                              </m:rPr>
                              <a:rPr lang="en-US" altLang="zh-CN" sz="2400" kern="100">
                                <a:effectLst/>
                                <a:latin typeface="Cambria Math" panose="02040503050406030204" pitchFamily="18" charset="0"/>
                                <a:ea typeface="宋体" panose="02010600030101010101" pitchFamily="2" charset="-122"/>
                              </a:rPr>
                              <m:t>Tmax</m:t>
                            </m:r>
                          </m:num>
                          <m:den>
                            <m:sSup>
                              <m:sSupPr>
                                <m:ctrlPr>
                                  <a:rPr lang="zh-CN" altLang="zh-CN" sz="2400" i="1" kern="100">
                                    <a:effectLst/>
                                    <a:latin typeface="Cambria Math" panose="02040503050406030204" pitchFamily="18" charset="0"/>
                                    <a:ea typeface="Cambria Math" panose="02040503050406030204" pitchFamily="18" charset="0"/>
                                  </a:rPr>
                                </m:ctrlPr>
                              </m:sSupPr>
                              <m:e>
                                <m:r>
                                  <m:rPr>
                                    <m:sty m:val="p"/>
                                  </m:rPr>
                                  <a:rPr lang="zh-CN" altLang="zh-CN" sz="2400" kern="100">
                                    <a:effectLst/>
                                    <a:latin typeface="Cambria Math" panose="02040503050406030204" pitchFamily="18" charset="0"/>
                                    <a:ea typeface="宋体" panose="02010600030101010101" pitchFamily="2" charset="-122"/>
                                  </a:rPr>
                                  <m:t>π</m:t>
                                </m:r>
                              </m:e>
                              <m:sup>
                                <m:r>
                                  <a:rPr lang="en-US" altLang="zh-CN" sz="2400" kern="100">
                                    <a:effectLst/>
                                    <a:latin typeface="Cambria Math" panose="02040503050406030204" pitchFamily="18" charset="0"/>
                                    <a:ea typeface="宋体" panose="02010600030101010101" pitchFamily="2" charset="-122"/>
                                  </a:rPr>
                                  <m:t>2</m:t>
                                </m:r>
                              </m:sup>
                            </m:sSup>
                            <m:r>
                              <a:rPr lang="en-US" altLang="zh-CN" sz="2400" kern="100">
                                <a:effectLst/>
                                <a:latin typeface="Cambria Math" panose="02040503050406030204" pitchFamily="18" charset="0"/>
                                <a:ea typeface="宋体" panose="02010600030101010101" pitchFamily="2" charset="-122"/>
                              </a:rPr>
                              <m:t>×</m:t>
                            </m:r>
                            <m:r>
                              <m:rPr>
                                <m:sty m:val="p"/>
                              </m:rPr>
                              <a:rPr lang="en-US" altLang="zh-CN" sz="2400" kern="100">
                                <a:effectLst/>
                                <a:latin typeface="Cambria Math" panose="02040503050406030204" pitchFamily="18" charset="0"/>
                                <a:ea typeface="宋体" panose="02010600030101010101" pitchFamily="2" charset="-122"/>
                              </a:rPr>
                              <m:t>G</m:t>
                            </m:r>
                            <m:r>
                              <a:rPr lang="en-US" altLang="zh-CN" sz="2400" kern="100">
                                <a:effectLst/>
                                <a:latin typeface="Cambria Math" panose="02040503050406030204" pitchFamily="18" charset="0"/>
                                <a:ea typeface="宋体" panose="02010600030101010101" pitchFamily="2" charset="-122"/>
                              </a:rPr>
                              <m:t>×</m:t>
                            </m:r>
                            <m:d>
                              <m:dPr>
                                <m:begChr m:val="［"/>
                                <m:endChr m:val="］"/>
                                <m:ctrlPr>
                                  <a:rPr lang="zh-CN" altLang="zh-CN" sz="2400" i="1" kern="100">
                                    <a:effectLst/>
                                    <a:latin typeface="Cambria Math" panose="02040503050406030204" pitchFamily="18" charset="0"/>
                                    <a:ea typeface="Cambria Math" panose="02040503050406030204" pitchFamily="18" charset="0"/>
                                  </a:rPr>
                                </m:ctrlPr>
                              </m:dPr>
                              <m:e>
                                <m:r>
                                  <m:rPr>
                                    <m:sty m:val="p"/>
                                  </m:rPr>
                                  <a:rPr lang="en-US" altLang="zh-CN" sz="2400" kern="100">
                                    <a:effectLst/>
                                    <a:latin typeface="Cambria Math" panose="02040503050406030204" pitchFamily="18" charset="0"/>
                                    <a:ea typeface="宋体" panose="02010600030101010101" pitchFamily="2" charset="-122"/>
                                  </a:rPr>
                                  <m:t>θ</m:t>
                                </m:r>
                              </m:e>
                            </m:d>
                          </m:den>
                        </m:f>
                      </m:e>
                    </m:rad>
                    <m:r>
                      <a:rPr lang="en-US" altLang="zh-CN" sz="2400" kern="100">
                        <a:effectLst/>
                        <a:latin typeface="Cambria Math" panose="02040503050406030204" pitchFamily="18" charset="0"/>
                        <a:ea typeface="宋体" panose="02010600030101010101" pitchFamily="2" charset="-122"/>
                      </a:rPr>
                      <m:t>=</m:t>
                    </m:r>
                    <m:rad>
                      <m:radPr>
                        <m:ctrlPr>
                          <a:rPr lang="zh-CN" altLang="zh-CN" sz="2400" i="1" kern="100">
                            <a:effectLst/>
                            <a:latin typeface="Cambria Math" panose="02040503050406030204" pitchFamily="18" charset="0"/>
                            <a:ea typeface="Cambria Math" panose="02040503050406030204" pitchFamily="18" charset="0"/>
                          </a:rPr>
                        </m:ctrlPr>
                      </m:radPr>
                      <m:deg>
                        <m:r>
                          <a:rPr lang="en-US" altLang="zh-CN" sz="2400" kern="100">
                            <a:effectLst/>
                            <a:latin typeface="Cambria Math" panose="02040503050406030204" pitchFamily="18" charset="0"/>
                            <a:ea typeface="宋体" panose="02010600030101010101" pitchFamily="2" charset="-122"/>
                          </a:rPr>
                          <m:t>4</m:t>
                        </m:r>
                      </m:deg>
                      <m:e>
                        <m:f>
                          <m:fPr>
                            <m:ctrlPr>
                              <a:rPr lang="zh-CN" altLang="zh-CN" sz="2400" i="1" kern="100">
                                <a:effectLst/>
                                <a:latin typeface="Cambria Math" panose="02040503050406030204" pitchFamily="18" charset="0"/>
                                <a:ea typeface="Cambria Math" panose="02040503050406030204" pitchFamily="18" charset="0"/>
                              </a:rPr>
                            </m:ctrlPr>
                          </m:fPr>
                          <m:num>
                            <m:r>
                              <a:rPr lang="en-US" altLang="zh-CN" sz="2400" kern="100">
                                <a:effectLst/>
                                <a:latin typeface="Cambria Math" panose="02040503050406030204" pitchFamily="18" charset="0"/>
                                <a:ea typeface="宋体" panose="02010600030101010101" pitchFamily="2" charset="-122"/>
                              </a:rPr>
                              <m:t>32×180×183.6</m:t>
                            </m:r>
                          </m:num>
                          <m:den>
                            <m:sSup>
                              <m:sSupPr>
                                <m:ctrlPr>
                                  <a:rPr lang="zh-CN" altLang="zh-CN" sz="2400" i="1" kern="100">
                                    <a:effectLst/>
                                    <a:latin typeface="Cambria Math" panose="02040503050406030204" pitchFamily="18" charset="0"/>
                                    <a:ea typeface="Cambria Math" panose="02040503050406030204" pitchFamily="18" charset="0"/>
                                  </a:rPr>
                                </m:ctrlPr>
                              </m:sSupPr>
                              <m:e>
                                <m:r>
                                  <m:rPr>
                                    <m:sty m:val="p"/>
                                  </m:rPr>
                                  <a:rPr lang="zh-CN" altLang="zh-CN" sz="2400" kern="100">
                                    <a:effectLst/>
                                    <a:latin typeface="Cambria Math" panose="02040503050406030204" pitchFamily="18" charset="0"/>
                                    <a:ea typeface="宋体" panose="02010600030101010101" pitchFamily="2" charset="-122"/>
                                  </a:rPr>
                                  <m:t>π</m:t>
                                </m:r>
                              </m:e>
                              <m:sup>
                                <m:r>
                                  <a:rPr lang="en-US" altLang="zh-CN" sz="2400" kern="100">
                                    <a:effectLst/>
                                    <a:latin typeface="Cambria Math" panose="02040503050406030204" pitchFamily="18" charset="0"/>
                                    <a:ea typeface="宋体" panose="02010600030101010101" pitchFamily="2" charset="-122"/>
                                  </a:rPr>
                                  <m:t>2</m:t>
                                </m:r>
                              </m:sup>
                            </m:sSup>
                            <m:r>
                              <a:rPr lang="en-US" altLang="zh-CN" sz="2400" kern="100">
                                <a:effectLst/>
                                <a:latin typeface="Cambria Math" panose="02040503050406030204" pitchFamily="18" charset="0"/>
                                <a:ea typeface="宋体" panose="02010600030101010101" pitchFamily="2" charset="-122"/>
                              </a:rPr>
                              <m:t>×80×</m:t>
                            </m:r>
                            <m:sSup>
                              <m:sSupPr>
                                <m:ctrlPr>
                                  <a:rPr lang="zh-CN" altLang="zh-CN" sz="2400" i="1" kern="100">
                                    <a:effectLst/>
                                    <a:latin typeface="Cambria Math" panose="02040503050406030204" pitchFamily="18" charset="0"/>
                                    <a:ea typeface="Cambria Math" panose="02040503050406030204" pitchFamily="18" charset="0"/>
                                  </a:rPr>
                                </m:ctrlPr>
                              </m:sSupPr>
                              <m:e>
                                <m:r>
                                  <a:rPr lang="en-US" altLang="zh-CN" sz="2400" kern="100">
                                    <a:effectLst/>
                                    <a:latin typeface="Cambria Math" panose="02040503050406030204" pitchFamily="18" charset="0"/>
                                    <a:ea typeface="宋体" panose="02010600030101010101" pitchFamily="2" charset="-122"/>
                                  </a:rPr>
                                  <m:t>10</m:t>
                                </m:r>
                              </m:e>
                              <m:sup>
                                <m:r>
                                  <a:rPr lang="en-US" altLang="zh-CN" sz="2400" kern="100">
                                    <a:effectLst/>
                                    <a:latin typeface="Cambria Math" panose="02040503050406030204" pitchFamily="18" charset="0"/>
                                    <a:ea typeface="宋体" panose="02010600030101010101" pitchFamily="2" charset="-122"/>
                                  </a:rPr>
                                  <m:t>9</m:t>
                                </m:r>
                              </m:sup>
                            </m:sSup>
                            <m:r>
                              <a:rPr lang="en-US" altLang="zh-CN" sz="2400" kern="100">
                                <a:effectLst/>
                                <a:latin typeface="Cambria Math" panose="02040503050406030204" pitchFamily="18" charset="0"/>
                                <a:ea typeface="宋体" panose="02010600030101010101" pitchFamily="2" charset="-122"/>
                              </a:rPr>
                              <m:t>×1</m:t>
                            </m:r>
                          </m:den>
                        </m:f>
                      </m:e>
                    </m:rad>
                    <m:r>
                      <a:rPr lang="en-US" altLang="zh-CN" sz="2400" kern="100">
                        <a:effectLst/>
                        <a:latin typeface="Cambria Math" panose="02040503050406030204" pitchFamily="18" charset="0"/>
                        <a:ea typeface="宋体" panose="02010600030101010101" pitchFamily="2" charset="-122"/>
                      </a:rPr>
                      <m:t>=34</m:t>
                    </m:r>
                    <m:r>
                      <m:rPr>
                        <m:sty m:val="p"/>
                      </m:rPr>
                      <a:rPr lang="en-US" altLang="zh-CN" sz="2400" kern="100">
                        <a:effectLst/>
                        <a:latin typeface="Cambria Math" panose="02040503050406030204" pitchFamily="18" charset="0"/>
                        <a:ea typeface="宋体" panose="02010600030101010101" pitchFamily="2" charset="-122"/>
                      </a:rPr>
                      <m:t>mm</m:t>
                    </m:r>
                  </m:oMath>
                </a14:m>
                <a:r>
                  <a:rPr lang="zh-CN" altLang="zh-CN" sz="2400" kern="100" dirty="0">
                    <a:effectLst/>
                    <a:latin typeface="微软雅黑" panose="020B0503020204020204" pitchFamily="34" charset="-122"/>
                    <a:ea typeface="微软雅黑" panose="020B0503020204020204" pitchFamily="34" charset="-122"/>
                  </a:rPr>
                  <a:t>。</a:t>
                </a:r>
                <a:endParaRPr lang="en-US" altLang="zh-CN" sz="2400" kern="100" dirty="0">
                  <a:effectLst/>
                  <a:latin typeface="微软雅黑" panose="020B0503020204020204" pitchFamily="34" charset="-122"/>
                  <a:ea typeface="微软雅黑" panose="020B0503020204020204" pitchFamily="34" charset="-122"/>
                </a:endParaRPr>
              </a:p>
              <a:p>
                <a:pPr indent="266700" algn="l"/>
                <a:endParaRPr lang="zh-CN" altLang="zh-CN" sz="2400" kern="100" dirty="0">
                  <a:effectLst/>
                  <a:latin typeface="微软雅黑" panose="020B0503020204020204" pitchFamily="34" charset="-122"/>
                  <a:ea typeface="微软雅黑" panose="020B0503020204020204" pitchFamily="34" charset="-122"/>
                </a:endParaRPr>
              </a:p>
              <a:p>
                <a:pPr indent="266700" algn="just">
                  <a:lnSpc>
                    <a:spcPts val="1400"/>
                  </a:lnSpc>
                </a:pPr>
                <a:r>
                  <a:rPr lang="zh-CN" altLang="zh-CN" sz="2400" kern="100" dirty="0">
                    <a:effectLst/>
                    <a:latin typeface="微软雅黑" panose="020B0503020204020204" pitchFamily="34" charset="-122"/>
                    <a:ea typeface="微软雅黑" panose="020B0503020204020204" pitchFamily="34" charset="-122"/>
                  </a:rPr>
                  <a:t>所以，取</a:t>
                </a:r>
                <a:r>
                  <a:rPr lang="en-US" altLang="zh-CN" sz="2400" kern="100" dirty="0">
                    <a:effectLst/>
                    <a:latin typeface="微软雅黑" panose="020B0503020204020204" pitchFamily="34" charset="-122"/>
                    <a:ea typeface="微软雅黑" panose="020B0503020204020204" pitchFamily="34" charset="-122"/>
                  </a:rPr>
                  <a:t>d=34mm</a:t>
                </a:r>
                <a:r>
                  <a:rPr lang="zh-CN" altLang="zh-CN" sz="2400" kern="100" dirty="0">
                    <a:effectLst/>
                    <a:latin typeface="微软雅黑" panose="020B0503020204020204" pitchFamily="34" charset="-122"/>
                    <a:ea typeface="微软雅黑" panose="020B0503020204020204" pitchFamily="34" charset="-122"/>
                  </a:rPr>
                  <a:t>。</a:t>
                </a:r>
              </a:p>
            </p:txBody>
          </p:sp>
        </mc:Choice>
        <mc:Fallback xmlns="">
          <p:sp>
            <p:nvSpPr>
              <p:cNvPr id="22" name="文本框 21">
                <a:extLst>
                  <a:ext uri="{FF2B5EF4-FFF2-40B4-BE49-F238E27FC236}">
                    <a16:creationId xmlns:a16="http://schemas.microsoft.com/office/drawing/2014/main" id="{46ECBF69-33D8-CD71-DE8F-1E9A5D0D0CEA}"/>
                  </a:ext>
                </a:extLst>
              </p:cNvPr>
              <p:cNvSpPr txBox="1">
                <a:spLocks noRot="1" noChangeAspect="1" noMove="1" noResize="1" noEditPoints="1" noAdjustHandles="1" noChangeArrowheads="1" noChangeShapeType="1" noTextEdit="1"/>
              </p:cNvSpPr>
              <p:nvPr/>
            </p:nvSpPr>
            <p:spPr>
              <a:xfrm>
                <a:off x="1614111" y="873157"/>
                <a:ext cx="9963489" cy="5698098"/>
              </a:xfrm>
              <a:prstGeom prst="rect">
                <a:avLst/>
              </a:prstGeom>
              <a:blipFill>
                <a:blip r:embed="rId18"/>
                <a:stretch>
                  <a:fillRect l="-979" t="-856" b="-96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5912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C8D3281-E68A-5B1C-A51A-5A753BB0D812}"/>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8115243-2DFD-3827-BD91-C58EDA2E0429}"/>
              </a:ext>
            </a:extLst>
          </p:cNvPr>
          <p:cNvSpPr>
            <a:spLocks noGrp="1"/>
          </p:cNvSpPr>
          <p:nvPr>
            <p:ph type="sldNum" sz="quarter" idx="12"/>
          </p:nvPr>
        </p:nvSpPr>
        <p:spPr/>
        <p:txBody>
          <a:bodyPr/>
          <a:lstStyle/>
          <a:p>
            <a:fld id="{49AE70B2-8BF9-45C0-BB95-33D1B9D3A854}" type="slidenum">
              <a:rPr lang="zh-CN" altLang="en-US" smtClean="0"/>
              <a:t>91</a:t>
            </a:fld>
            <a:endParaRPr lang="zh-CN" altLang="en-US"/>
          </a:p>
        </p:txBody>
      </p:sp>
      <p:sp>
        <p:nvSpPr>
          <p:cNvPr id="4" name="矩形 3">
            <a:extLst>
              <a:ext uri="{FF2B5EF4-FFF2-40B4-BE49-F238E27FC236}">
                <a16:creationId xmlns:a16="http://schemas.microsoft.com/office/drawing/2014/main" id="{45A0648D-8CF1-FF2D-5725-8CF3A4D81D2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9191640E-C33F-75F4-E850-FC14FA263858}"/>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59267A56-F590-5077-684C-A7F6205C37AD}"/>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A630CFD1-A4D5-5BF1-5C1F-E6F51F5D9344}"/>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E5A8862A-956D-EAA7-0791-F2EFC8B51DF0}"/>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1016AFBD-EC78-7829-0D4F-F664D70857F9}"/>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541DD95A-CFF7-5ACF-5CD4-32F5340F1C10}"/>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8C6F6DA8-2F9D-A4CF-3FEF-551ED97B04EB}"/>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89545536-3D5B-6AE7-4225-3E37363D00DF}"/>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9D7F3DAF-1B1D-5EF4-6149-25573862741F}"/>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D3133555-9C30-1055-824C-F9C0B2376DF6}"/>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BA142AE5-EA65-AB89-157C-F7F1E6FF932B}"/>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6127BED8-6759-FDA7-2AA3-ED12ADF46B01}"/>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6250FD2E-020F-E931-D824-B9F08FA65073}"/>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A98010F8-E679-C57B-BAD2-80AB25885C05}"/>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0986DEE0-A18B-F53E-259E-0B3FC8A385A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3946E14A-498D-4890-1992-514B61943C4E}"/>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1DBBB944-5AAF-2974-109A-25FB80D39341}"/>
              </a:ext>
            </a:extLst>
          </p:cNvPr>
          <p:cNvSpPr txBox="1"/>
          <p:nvPr/>
        </p:nvSpPr>
        <p:spPr>
          <a:xfrm>
            <a:off x="1729108" y="903505"/>
            <a:ext cx="9758880" cy="2308324"/>
          </a:xfrm>
          <a:prstGeom prst="rect">
            <a:avLst/>
          </a:prstGeom>
          <a:noFill/>
        </p:spPr>
        <p:txBody>
          <a:bodyPr wrap="square">
            <a:spAutoFit/>
          </a:bodyPr>
          <a:lstStyle/>
          <a:p>
            <a:pPr indent="266700" algn="l"/>
            <a:r>
              <a:rPr lang="zh-CN" altLang="zh-CN" sz="2400" kern="100" dirty="0">
                <a:effectLst/>
                <a:latin typeface="微软雅黑" panose="020B0503020204020204" pitchFamily="34" charset="-122"/>
                <a:ea typeface="微软雅黑" panose="020B0503020204020204" pitchFamily="34" charset="-122"/>
              </a:rPr>
              <a:t>五、平面弯曲和组合变形分析</a:t>
            </a:r>
          </a:p>
          <a:p>
            <a:pPr indent="266700" algn="l"/>
            <a:r>
              <a:rPr lang="en-US" altLang="zh-CN" sz="2400" kern="100" dirty="0">
                <a:effectLst/>
                <a:latin typeface="微软雅黑" panose="020B0503020204020204" pitchFamily="34" charset="-122"/>
                <a:ea typeface="微软雅黑" panose="020B0503020204020204" pitchFamily="34" charset="-122"/>
              </a:rPr>
              <a:t>   1.</a:t>
            </a:r>
            <a:r>
              <a:rPr lang="zh-CN" altLang="zh-CN" sz="2400" kern="100" dirty="0">
                <a:effectLst/>
                <a:latin typeface="微软雅黑" panose="020B0503020204020204" pitchFamily="34" charset="-122"/>
                <a:ea typeface="微软雅黑" panose="020B0503020204020204" pitchFamily="34" charset="-122"/>
              </a:rPr>
              <a:t>平面弯曲的概念与实例</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弯曲变形是工程中最常见的一种基本变形形式</a:t>
            </a:r>
            <a:r>
              <a:rPr lang="zh-CN" altLang="en-US" sz="2400" kern="100" dirty="0">
                <a:effectLst/>
                <a:latin typeface="微软雅黑" panose="020B0503020204020204" pitchFamily="34" charset="-122"/>
                <a:ea typeface="微软雅黑" panose="020B0503020204020204" pitchFamily="34" charset="-122"/>
              </a:rPr>
              <a:t>，其</a:t>
            </a:r>
            <a:r>
              <a:rPr lang="zh-CN" altLang="zh-CN" sz="2400" kern="100" dirty="0">
                <a:effectLst/>
                <a:latin typeface="微软雅黑" panose="020B0503020204020204" pitchFamily="34" charset="-122"/>
                <a:ea typeface="微软雅黑" panose="020B0503020204020204" pitchFamily="34" charset="-122"/>
              </a:rPr>
              <a:t>受力特点为：在杆件的轴线平面内受到力偶或垂直于杆轴线的外力作用，杆的轴线由原来的直线变为曲线，这种形式的变形称为弯曲变形。垂直于杆件轴线的力，称为横向力。以弯曲变形为主的杆件，习惯上称为梁。</a:t>
            </a:r>
          </a:p>
        </p:txBody>
      </p:sp>
      <p:pic>
        <p:nvPicPr>
          <p:cNvPr id="26" name="图片 25">
            <a:extLst>
              <a:ext uri="{FF2B5EF4-FFF2-40B4-BE49-F238E27FC236}">
                <a16:creationId xmlns:a16="http://schemas.microsoft.com/office/drawing/2014/main" id="{03DFAE02-EE0E-9721-F306-6EE1B3A178C1}"/>
              </a:ext>
            </a:extLst>
          </p:cNvPr>
          <p:cNvPicPr>
            <a:picLocks noChangeAspect="1"/>
          </p:cNvPicPr>
          <p:nvPr/>
        </p:nvPicPr>
        <p:blipFill>
          <a:blip r:embed="rId18"/>
          <a:stretch>
            <a:fillRect/>
          </a:stretch>
        </p:blipFill>
        <p:spPr>
          <a:xfrm>
            <a:off x="1714500" y="3381662"/>
            <a:ext cx="4143433" cy="3370928"/>
          </a:xfrm>
          <a:prstGeom prst="rect">
            <a:avLst/>
          </a:prstGeom>
        </p:spPr>
      </p:pic>
      <p:pic>
        <p:nvPicPr>
          <p:cNvPr id="27" name="图片 26">
            <a:extLst>
              <a:ext uri="{FF2B5EF4-FFF2-40B4-BE49-F238E27FC236}">
                <a16:creationId xmlns:a16="http://schemas.microsoft.com/office/drawing/2014/main" id="{2248228A-9C02-0CE0-87C3-38A83A2F9E23}"/>
              </a:ext>
            </a:extLst>
          </p:cNvPr>
          <p:cNvPicPr>
            <a:picLocks noChangeAspect="1"/>
          </p:cNvPicPr>
          <p:nvPr/>
        </p:nvPicPr>
        <p:blipFill>
          <a:blip r:embed="rId19"/>
          <a:stretch>
            <a:fillRect/>
          </a:stretch>
        </p:blipFill>
        <p:spPr>
          <a:xfrm>
            <a:off x="6516944" y="3329561"/>
            <a:ext cx="4035336" cy="3301639"/>
          </a:xfrm>
          <a:prstGeom prst="rect">
            <a:avLst/>
          </a:prstGeom>
        </p:spPr>
      </p:pic>
    </p:spTree>
    <p:extLst>
      <p:ext uri="{BB962C8B-B14F-4D97-AF65-F5344CB8AC3E}">
        <p14:creationId xmlns:p14="http://schemas.microsoft.com/office/powerpoint/2010/main" val="2800053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013387A-4E1C-9952-4420-D27A2F5A105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75543734-7FE6-6832-DF87-4CBAF4C5D4BC}"/>
              </a:ext>
            </a:extLst>
          </p:cNvPr>
          <p:cNvSpPr>
            <a:spLocks noGrp="1"/>
          </p:cNvSpPr>
          <p:nvPr>
            <p:ph type="sldNum" sz="quarter" idx="12"/>
          </p:nvPr>
        </p:nvSpPr>
        <p:spPr/>
        <p:txBody>
          <a:bodyPr/>
          <a:lstStyle/>
          <a:p>
            <a:fld id="{49AE70B2-8BF9-45C0-BB95-33D1B9D3A854}" type="slidenum">
              <a:rPr lang="zh-CN" altLang="en-US" smtClean="0"/>
              <a:t>92</a:t>
            </a:fld>
            <a:endParaRPr lang="zh-CN" altLang="en-US"/>
          </a:p>
        </p:txBody>
      </p:sp>
      <p:sp>
        <p:nvSpPr>
          <p:cNvPr id="4" name="矩形 3">
            <a:extLst>
              <a:ext uri="{FF2B5EF4-FFF2-40B4-BE49-F238E27FC236}">
                <a16:creationId xmlns:a16="http://schemas.microsoft.com/office/drawing/2014/main" id="{E178C112-C4D4-71B7-8196-4C0A7687501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DAC0876D-CD87-545A-2071-211B32084711}"/>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615A20EB-D8B9-EE80-2E03-663CAE426D61}"/>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3BEC49F3-578B-EA75-ED43-6E62EC33473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154C788F-B7E0-533E-2938-F84B0E02A6C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479280E7-EE6F-30B6-FACB-02C1F9E1163B}"/>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BBFDD7E0-E9B3-375E-F829-1D16766048B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24801831-DDE7-9BF8-57A4-7EE4BF4777E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F9EE694-E8AC-9DD2-004E-F56BD2223B80}"/>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798C095B-0554-4E66-1BD6-7D9F16BB9E0B}"/>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044ECACA-D6D7-9EAF-A75D-D5DC5889BFDA}"/>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F5EC991A-6635-8954-0499-F146B225EC40}"/>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3F07EB74-8B8E-407A-F952-8326111188B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F0B76705-C907-8E79-46E3-C63BC10E00CB}"/>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AE630264-F81C-E839-C359-8B3AEAE7A62A}"/>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E299CBF8-4D7D-788D-828A-51F7FEA569C1}"/>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73896E73-B75C-0BC7-EE4C-456BC2E81CEA}"/>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a:extLst>
              <a:ext uri="{FF2B5EF4-FFF2-40B4-BE49-F238E27FC236}">
                <a16:creationId xmlns:a16="http://schemas.microsoft.com/office/drawing/2014/main" id="{7CCBB337-0C3C-AFB5-9425-F47D218C9F26}"/>
              </a:ext>
            </a:extLst>
          </p:cNvPr>
          <p:cNvPicPr>
            <a:picLocks noChangeAspect="1"/>
          </p:cNvPicPr>
          <p:nvPr/>
        </p:nvPicPr>
        <p:blipFill>
          <a:blip r:embed="rId18"/>
          <a:stretch>
            <a:fillRect/>
          </a:stretch>
        </p:blipFill>
        <p:spPr>
          <a:xfrm>
            <a:off x="1043623" y="3159995"/>
            <a:ext cx="6420000" cy="1871301"/>
          </a:xfrm>
          <a:prstGeom prst="rect">
            <a:avLst/>
          </a:prstGeom>
        </p:spPr>
      </p:pic>
      <p:sp>
        <p:nvSpPr>
          <p:cNvPr id="23" name="文本框 22">
            <a:extLst>
              <a:ext uri="{FF2B5EF4-FFF2-40B4-BE49-F238E27FC236}">
                <a16:creationId xmlns:a16="http://schemas.microsoft.com/office/drawing/2014/main" id="{5B6DB0FD-F49D-8F96-69AD-C4C8A044E6F1}"/>
              </a:ext>
            </a:extLst>
          </p:cNvPr>
          <p:cNvSpPr txBox="1"/>
          <p:nvPr/>
        </p:nvSpPr>
        <p:spPr>
          <a:xfrm>
            <a:off x="1578104" y="966632"/>
            <a:ext cx="10039350" cy="1200329"/>
          </a:xfrm>
          <a:prstGeom prst="rect">
            <a:avLst/>
          </a:prstGeom>
          <a:noFill/>
        </p:spPr>
        <p:txBody>
          <a:bodyPr wrap="square">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当作用在梁上的所有外力（包括约束力）都作用在梁的纵向对称面内，则变形后梁的轴线将是在纵向对称面内的一条平面曲线，这种弯曲变形称为平面弯曲。平面弯曲最常见、最简单的弯曲变形</a:t>
            </a:r>
            <a:r>
              <a:rPr lang="zh-CN" altLang="zh-CN" sz="2400" dirty="0">
                <a:solidFill>
                  <a:srgbClr val="757575"/>
                </a:solidFill>
                <a:effectLst/>
                <a:latin typeface="微软雅黑" panose="020B0503020204020204" pitchFamily="34" charset="-122"/>
                <a:ea typeface="微软雅黑" panose="020B0503020204020204" pitchFamily="34" charset="-122"/>
                <a:cs typeface="*SimSun-7714-Identity-H"/>
              </a:rPr>
              <a:t>。</a:t>
            </a:r>
            <a:endParaRPr lang="zh-CN" altLang="en-US" sz="2400" dirty="0">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5EE1CA0C-3822-CC8B-D248-45FB2A9E8A4F}"/>
              </a:ext>
            </a:extLst>
          </p:cNvPr>
          <p:cNvPicPr>
            <a:picLocks noChangeAspect="1"/>
          </p:cNvPicPr>
          <p:nvPr/>
        </p:nvPicPr>
        <p:blipFill>
          <a:blip r:embed="rId19"/>
          <a:stretch>
            <a:fillRect/>
          </a:stretch>
        </p:blipFill>
        <p:spPr>
          <a:xfrm>
            <a:off x="7991475" y="3031692"/>
            <a:ext cx="2922666" cy="2127905"/>
          </a:xfrm>
          <a:prstGeom prst="rect">
            <a:avLst/>
          </a:prstGeom>
        </p:spPr>
      </p:pic>
    </p:spTree>
    <p:extLst>
      <p:ext uri="{BB962C8B-B14F-4D97-AF65-F5344CB8AC3E}">
        <p14:creationId xmlns:p14="http://schemas.microsoft.com/office/powerpoint/2010/main" val="3164243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3"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2E643FA-E752-6B60-7283-1546483159D5}"/>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44B1D2E-A150-2664-D859-ED65A4414E22}"/>
              </a:ext>
            </a:extLst>
          </p:cNvPr>
          <p:cNvSpPr>
            <a:spLocks noGrp="1"/>
          </p:cNvSpPr>
          <p:nvPr>
            <p:ph type="sldNum" sz="quarter" idx="12"/>
          </p:nvPr>
        </p:nvSpPr>
        <p:spPr/>
        <p:txBody>
          <a:bodyPr/>
          <a:lstStyle/>
          <a:p>
            <a:fld id="{49AE70B2-8BF9-45C0-BB95-33D1B9D3A854}" type="slidenum">
              <a:rPr lang="zh-CN" altLang="en-US" smtClean="0"/>
              <a:t>93</a:t>
            </a:fld>
            <a:endParaRPr lang="zh-CN" altLang="en-US"/>
          </a:p>
        </p:txBody>
      </p:sp>
      <p:sp>
        <p:nvSpPr>
          <p:cNvPr id="4" name="矩形 3">
            <a:extLst>
              <a:ext uri="{FF2B5EF4-FFF2-40B4-BE49-F238E27FC236}">
                <a16:creationId xmlns:a16="http://schemas.microsoft.com/office/drawing/2014/main" id="{CC6842B3-4C55-3303-4493-844A7404577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CB1B4343-70EC-5AE2-70E5-7E03E4157929}"/>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ADA2233D-DE78-A231-87BB-3C3BAF26697A}"/>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323304CF-C848-B7B9-1F36-4DA87AE49354}"/>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9471891F-BF0A-642B-860A-49E2900DE10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B25F4F7-B234-539F-79CB-0A0EE5401532}"/>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FA07099A-C5B2-A72B-D863-5EB2568F748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AE0EC62-01A4-5475-B522-E41914793893}"/>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84C514B8-9FA8-4B9D-E564-0CE1BC5C15A0}"/>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B3A153A2-693B-39A4-52E1-C241E83B29F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DA2CA078-0966-82F7-B950-6009CF14C29C}"/>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2D49B2DE-4583-BCFF-1BE6-8868837029C9}"/>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D95BDB0D-3C5E-1463-A67C-0E491DAB4331}"/>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AA9E5B6-0FE2-06C7-D9D1-52BCCD0400E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428D2386-A6A7-7557-4B11-B064A2B80AE3}"/>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DB8212DD-BDC0-C133-7171-7108785D8DA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D4F36880-9648-BB9C-EBC4-F9CFAA5D0E12}"/>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49D3157A-4C60-DCB7-A672-5CBBE441E822}"/>
              </a:ext>
            </a:extLst>
          </p:cNvPr>
          <p:cNvSpPr txBox="1"/>
          <p:nvPr/>
        </p:nvSpPr>
        <p:spPr>
          <a:xfrm>
            <a:off x="1407197" y="900302"/>
            <a:ext cx="9746205" cy="2243050"/>
          </a:xfrm>
          <a:prstGeom prst="rect">
            <a:avLst/>
          </a:prstGeom>
          <a:noFill/>
        </p:spPr>
        <p:txBody>
          <a:bodyPr wrap="square">
            <a:spAutoFit/>
          </a:bodyPr>
          <a:lstStyle/>
          <a:p>
            <a:pPr indent="266700" algn="just">
              <a:lnSpc>
                <a:spcPct val="150000"/>
              </a:lnSpc>
            </a:pPr>
            <a:r>
              <a:rPr lang="zh-CN" altLang="zh-CN" sz="2400" kern="100" dirty="0">
                <a:effectLst/>
                <a:latin typeface="微软雅黑" panose="020B0503020204020204" pitchFamily="34" charset="-122"/>
                <a:ea typeface="微软雅黑" panose="020B0503020204020204" pitchFamily="34" charset="-122"/>
              </a:rPr>
              <a:t>简化将静定梁简化为</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种情况：</a:t>
            </a:r>
          </a:p>
          <a:p>
            <a:pPr indent="266700" algn="l">
              <a:lnSpc>
                <a:spcPct val="1500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）简支梁一端固定铰链支座，另一端活动铰支座约束的梁。</a:t>
            </a:r>
          </a:p>
          <a:p>
            <a:pPr indent="266700" algn="l">
              <a:lnSpc>
                <a:spcPct val="1500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）外伸梁具有一端或两端外伸部分的简支梁。</a:t>
            </a:r>
          </a:p>
          <a:p>
            <a:pPr indent="266700" algn="just">
              <a:lnSpc>
                <a:spcPct val="1500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）悬臂梁一端为固定端支座，另一端自由的梁。</a:t>
            </a:r>
          </a:p>
        </p:txBody>
      </p:sp>
      <p:pic>
        <p:nvPicPr>
          <p:cNvPr id="23" name="图片 22">
            <a:extLst>
              <a:ext uri="{FF2B5EF4-FFF2-40B4-BE49-F238E27FC236}">
                <a16:creationId xmlns:a16="http://schemas.microsoft.com/office/drawing/2014/main" id="{B4BCD088-F6D8-0C83-3828-EE86EF454EFF}"/>
              </a:ext>
            </a:extLst>
          </p:cNvPr>
          <p:cNvPicPr>
            <a:picLocks noChangeAspect="1"/>
          </p:cNvPicPr>
          <p:nvPr/>
        </p:nvPicPr>
        <p:blipFill>
          <a:blip r:embed="rId18"/>
          <a:stretch>
            <a:fillRect/>
          </a:stretch>
        </p:blipFill>
        <p:spPr>
          <a:xfrm>
            <a:off x="867600" y="3597549"/>
            <a:ext cx="10456800" cy="1965178"/>
          </a:xfrm>
          <a:prstGeom prst="rect">
            <a:avLst/>
          </a:prstGeom>
        </p:spPr>
      </p:pic>
    </p:spTree>
    <p:extLst>
      <p:ext uri="{BB962C8B-B14F-4D97-AF65-F5344CB8AC3E}">
        <p14:creationId xmlns:p14="http://schemas.microsoft.com/office/powerpoint/2010/main" val="251848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046DD36-F64F-50D8-3D89-8C5ABF271F57}"/>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CE4A20F-AAD5-254B-35D2-57F31BEC4A3A}"/>
              </a:ext>
            </a:extLst>
          </p:cNvPr>
          <p:cNvSpPr>
            <a:spLocks noGrp="1"/>
          </p:cNvSpPr>
          <p:nvPr>
            <p:ph type="sldNum" sz="quarter" idx="12"/>
          </p:nvPr>
        </p:nvSpPr>
        <p:spPr/>
        <p:txBody>
          <a:bodyPr/>
          <a:lstStyle/>
          <a:p>
            <a:fld id="{49AE70B2-8BF9-45C0-BB95-33D1B9D3A854}" type="slidenum">
              <a:rPr lang="zh-CN" altLang="en-US" smtClean="0"/>
              <a:t>94</a:t>
            </a:fld>
            <a:endParaRPr lang="zh-CN" altLang="en-US"/>
          </a:p>
        </p:txBody>
      </p:sp>
      <p:sp>
        <p:nvSpPr>
          <p:cNvPr id="4" name="矩形 3">
            <a:extLst>
              <a:ext uri="{FF2B5EF4-FFF2-40B4-BE49-F238E27FC236}">
                <a16:creationId xmlns:a16="http://schemas.microsoft.com/office/drawing/2014/main" id="{CAA36F50-C889-4269-6FA9-C0925A73466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330A459E-CD3B-95A5-BC57-938F0FEEED1E}"/>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AD4666DC-F615-2A91-39A1-E83BFFD7CE20}"/>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B06E6CAA-CD25-36F5-B0AA-FAC59C9E740A}"/>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6076F5AD-0675-11AD-6AC9-7CAC332DEB2E}"/>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92579353-04C4-FCDB-43E3-E92626CBF17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78A2A863-FB93-36BF-24EB-143E6F797DC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23013D55-5621-D4E9-55DB-AD1D53CC56E6}"/>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595F13F3-AC57-2B9B-0226-33460DBE1A3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981B1C83-27B1-9416-FDAE-4995EBA5E53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E340F7EB-3CCA-D236-1141-6E5CA2707088}"/>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E64D8251-CE85-CB2E-2189-C0E1A4E6A13D}"/>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36310681-EED1-2ACF-C5A5-33B2B8529582}"/>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55A7A238-ECDD-9C2A-7D91-7F3CB8871B0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B209491D-3D2D-CD56-6919-252DA3EA4190}"/>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47501B9B-284B-E3D5-9E64-6C835494019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550F3CB2-5532-83DD-A639-A8ACAE017AEA}"/>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3C910CB2-E9F5-2A48-F456-243431AB72DA}"/>
              </a:ext>
            </a:extLst>
          </p:cNvPr>
          <p:cNvSpPr txBox="1"/>
          <p:nvPr/>
        </p:nvSpPr>
        <p:spPr>
          <a:xfrm>
            <a:off x="933451" y="709923"/>
            <a:ext cx="10313444" cy="1389098"/>
          </a:xfrm>
          <a:prstGeom prst="rect">
            <a:avLst/>
          </a:prstGeom>
          <a:noFill/>
        </p:spPr>
        <p:txBody>
          <a:bodyPr wrap="square">
            <a:spAutoFit/>
          </a:bodyPr>
          <a:lstStyle/>
          <a:p>
            <a:pPr indent="266700" algn="just"/>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平面弯曲的内力</a:t>
            </a:r>
            <a:endParaRPr lang="en-US" altLang="zh-CN" sz="2400" kern="100" dirty="0">
              <a:effectLst/>
              <a:latin typeface="微软雅黑" panose="020B0503020204020204" pitchFamily="34" charset="-122"/>
              <a:ea typeface="微软雅黑" panose="020B0503020204020204" pitchFamily="34" charset="-122"/>
            </a:endParaRPr>
          </a:p>
          <a:p>
            <a:pPr indent="266700" algn="just"/>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为对梁进行强度计算，当作用于梁上的外力确定后，可用截面法来分析梁任意截面上的内力。</a:t>
            </a:r>
          </a:p>
          <a:p>
            <a:pPr indent="266700" algn="just">
              <a:lnSpc>
                <a:spcPts val="1400"/>
              </a:lnSpc>
            </a:pPr>
            <a:endParaRPr lang="zh-CN" altLang="zh-CN" sz="1800" kern="100" dirty="0">
              <a:effectLst/>
              <a:latin typeface="Times New Roman" panose="02020603050405020304" pitchFamily="18" charset="0"/>
              <a:ea typeface="宋体" panose="02010600030101010101" pitchFamily="2" charset="-122"/>
            </a:endParaRPr>
          </a:p>
        </p:txBody>
      </p:sp>
      <p:pic>
        <p:nvPicPr>
          <p:cNvPr id="23" name="图片 22">
            <a:extLst>
              <a:ext uri="{FF2B5EF4-FFF2-40B4-BE49-F238E27FC236}">
                <a16:creationId xmlns:a16="http://schemas.microsoft.com/office/drawing/2014/main" id="{832C88EC-D28E-08C9-8738-E7C0CFCED1D0}"/>
              </a:ext>
            </a:extLst>
          </p:cNvPr>
          <p:cNvPicPr>
            <a:picLocks noChangeAspect="1"/>
          </p:cNvPicPr>
          <p:nvPr/>
        </p:nvPicPr>
        <p:blipFill>
          <a:blip r:embed="rId18"/>
          <a:stretch>
            <a:fillRect/>
          </a:stretch>
        </p:blipFill>
        <p:spPr>
          <a:xfrm>
            <a:off x="7641516" y="1938366"/>
            <a:ext cx="3936084" cy="4093428"/>
          </a:xfrm>
          <a:prstGeom prst="rect">
            <a:avLst/>
          </a:prstGeom>
        </p:spPr>
      </p:pic>
      <p:sp>
        <p:nvSpPr>
          <p:cNvPr id="25" name="文本框 24">
            <a:extLst>
              <a:ext uri="{FF2B5EF4-FFF2-40B4-BE49-F238E27FC236}">
                <a16:creationId xmlns:a16="http://schemas.microsoft.com/office/drawing/2014/main" id="{E42E1001-D501-E270-4E68-AE567B86B75F}"/>
              </a:ext>
            </a:extLst>
          </p:cNvPr>
          <p:cNvSpPr txBox="1"/>
          <p:nvPr/>
        </p:nvSpPr>
        <p:spPr>
          <a:xfrm>
            <a:off x="770460" y="2006108"/>
            <a:ext cx="6373290" cy="4372479"/>
          </a:xfrm>
          <a:prstGeom prst="rect">
            <a:avLst/>
          </a:prstGeom>
          <a:noFill/>
        </p:spPr>
        <p:txBody>
          <a:bodyPr wrap="square">
            <a:spAutoFit/>
          </a:bodyPr>
          <a:lstStyle/>
          <a:p>
            <a:pPr indent="266700" algn="l">
              <a:lnSpc>
                <a:spcPts val="2800"/>
              </a:lnSpc>
            </a:pPr>
            <a:r>
              <a:rPr lang="zh-CN" altLang="en-US" sz="1800" kern="100" dirty="0">
                <a:effectLst/>
                <a:latin typeface="Times New Roman" panose="02020603050405020304" pitchFamily="18" charset="0"/>
                <a:ea typeface="宋体" panose="02010600030101010101" pitchFamily="2" charset="-122"/>
              </a:rPr>
              <a:t>   </a:t>
            </a:r>
            <a:r>
              <a:rPr lang="zh-CN" altLang="en-US" sz="2000" kern="100" dirty="0">
                <a:effectLst/>
                <a:latin typeface="微软雅黑" panose="020B0503020204020204" pitchFamily="34" charset="-122"/>
                <a:ea typeface="微软雅黑" panose="020B0503020204020204" pitchFamily="34" charset="-122"/>
              </a:rPr>
              <a:t>对于</a:t>
            </a:r>
            <a:r>
              <a:rPr lang="zh-CN" altLang="zh-CN" sz="2000" kern="100" dirty="0">
                <a:effectLst/>
                <a:latin typeface="微软雅黑" panose="020B0503020204020204" pitchFamily="34" charset="-122"/>
                <a:ea typeface="微软雅黑" panose="020B0503020204020204" pitchFamily="34" charset="-122"/>
              </a:rPr>
              <a:t>悬臂梁，已知梁长为</a:t>
            </a:r>
            <a:r>
              <a:rPr lang="en-US" altLang="zh-CN" sz="2000" i="1" kern="100" dirty="0">
                <a:effectLst/>
                <a:latin typeface="微软雅黑" panose="020B0503020204020204" pitchFamily="34" charset="-122"/>
                <a:ea typeface="微软雅黑" panose="020B0503020204020204" pitchFamily="34" charset="-122"/>
              </a:rPr>
              <a:t>l</a:t>
            </a:r>
            <a:r>
              <a:rPr lang="zh-CN" altLang="zh-CN" sz="2000" kern="100" dirty="0">
                <a:effectLst/>
                <a:latin typeface="微软雅黑" panose="020B0503020204020204" pitchFamily="34" charset="-122"/>
                <a:ea typeface="微软雅黑" panose="020B0503020204020204" pitchFamily="34" charset="-122"/>
              </a:rPr>
              <a:t>，主动力为</a:t>
            </a:r>
            <a:r>
              <a:rPr lang="en-US" altLang="zh-CN" sz="2000" kern="100" dirty="0">
                <a:effectLst/>
                <a:latin typeface="微软雅黑" panose="020B0503020204020204" pitchFamily="34" charset="-122"/>
                <a:ea typeface="微软雅黑" panose="020B0503020204020204" pitchFamily="34" charset="-122"/>
              </a:rPr>
              <a:t>F</a:t>
            </a:r>
            <a:r>
              <a:rPr lang="zh-CN" altLang="zh-CN" sz="2000" kern="100" dirty="0">
                <a:effectLst/>
                <a:latin typeface="微软雅黑" panose="020B0503020204020204" pitchFamily="34" charset="-122"/>
                <a:ea typeface="微软雅黑" panose="020B0503020204020204" pitchFamily="34" charset="-122"/>
              </a:rPr>
              <a:t>，则该梁的约束力可由静力平衡方程求，</a:t>
            </a:r>
            <a:r>
              <a:rPr lang="en-US" altLang="zh-CN" sz="2000" kern="100" dirty="0">
                <a:effectLst/>
                <a:latin typeface="微软雅黑" panose="020B0503020204020204" pitchFamily="34" charset="-122"/>
                <a:ea typeface="微软雅黑" panose="020B0503020204020204" pitchFamily="34" charset="-122"/>
              </a:rPr>
              <a:t>F</a:t>
            </a:r>
            <a:r>
              <a:rPr lang="en-US" altLang="zh-CN" sz="2000" kern="100" baseline="-25000" dirty="0">
                <a:effectLst/>
                <a:latin typeface="微软雅黑" panose="020B0503020204020204" pitchFamily="34" charset="-122"/>
                <a:ea typeface="微软雅黑" panose="020B0503020204020204" pitchFamily="34" charset="-122"/>
              </a:rPr>
              <a:t>B</a:t>
            </a:r>
            <a:r>
              <a:rPr lang="en-US" altLang="zh-CN" sz="2000" kern="100" dirty="0">
                <a:effectLst/>
                <a:latin typeface="微软雅黑" panose="020B0503020204020204" pitchFamily="34" charset="-122"/>
                <a:ea typeface="微软雅黑" panose="020B0503020204020204" pitchFamily="34" charset="-122"/>
              </a:rPr>
              <a:t>=F</a:t>
            </a:r>
            <a:r>
              <a:rPr lang="zh-CN" altLang="zh-CN" sz="2000" kern="100" dirty="0">
                <a:effectLst/>
                <a:latin typeface="微软雅黑" panose="020B0503020204020204" pitchFamily="34" charset="-122"/>
                <a:ea typeface="微软雅黑" panose="020B0503020204020204" pitchFamily="34" charset="-122"/>
              </a:rPr>
              <a:t>，</a:t>
            </a:r>
            <a:r>
              <a:rPr lang="en-US" altLang="zh-CN" sz="2000" kern="100" dirty="0">
                <a:effectLst/>
                <a:latin typeface="微软雅黑" panose="020B0503020204020204" pitchFamily="34" charset="-122"/>
                <a:ea typeface="微软雅黑" panose="020B0503020204020204" pitchFamily="34" charset="-122"/>
              </a:rPr>
              <a:t>M</a:t>
            </a:r>
            <a:r>
              <a:rPr lang="en-US" altLang="zh-CN" sz="2000" kern="100" baseline="-25000" dirty="0">
                <a:effectLst/>
                <a:latin typeface="微软雅黑" panose="020B0503020204020204" pitchFamily="34" charset="-122"/>
                <a:ea typeface="微软雅黑" panose="020B0503020204020204" pitchFamily="34" charset="-122"/>
              </a:rPr>
              <a:t>B</a:t>
            </a:r>
            <a:r>
              <a:rPr lang="en-US" altLang="zh-CN" sz="2000" kern="100" dirty="0">
                <a:effectLst/>
                <a:latin typeface="微软雅黑" panose="020B0503020204020204" pitchFamily="34" charset="-122"/>
                <a:ea typeface="微软雅黑" panose="020B0503020204020204" pitchFamily="34" charset="-122"/>
              </a:rPr>
              <a:t>=F</a:t>
            </a:r>
            <a:r>
              <a:rPr lang="en-US" altLang="zh-CN" sz="2000" kern="100" baseline="-25000" dirty="0">
                <a:effectLst/>
                <a:latin typeface="微软雅黑" panose="020B0503020204020204" pitchFamily="34" charset="-122"/>
                <a:ea typeface="微软雅黑" panose="020B0503020204020204" pitchFamily="34" charset="-122"/>
              </a:rPr>
              <a:t>l</a:t>
            </a:r>
            <a:r>
              <a:rPr lang="zh-CN" altLang="zh-CN" sz="2000" kern="100" dirty="0">
                <a:effectLst/>
                <a:latin typeface="微软雅黑" panose="020B0503020204020204" pitchFamily="34" charset="-122"/>
                <a:ea typeface="微软雅黑" panose="020B0503020204020204" pitchFamily="34" charset="-122"/>
              </a:rPr>
              <a:t>。现欲求任意截面</a:t>
            </a:r>
            <a:r>
              <a:rPr lang="en-US" altLang="zh-CN" sz="2000" kern="100" dirty="0">
                <a:effectLst/>
                <a:latin typeface="微软雅黑" panose="020B0503020204020204" pitchFamily="34" charset="-122"/>
                <a:ea typeface="微软雅黑" panose="020B0503020204020204" pitchFamily="34" charset="-122"/>
              </a:rPr>
              <a:t>m-m</a:t>
            </a:r>
            <a:r>
              <a:rPr lang="zh-CN" altLang="zh-CN" sz="2000" kern="100" dirty="0">
                <a:effectLst/>
                <a:latin typeface="微软雅黑" panose="020B0503020204020204" pitchFamily="34" charset="-122"/>
                <a:ea typeface="微软雅黑" panose="020B0503020204020204" pitchFamily="34" charset="-122"/>
              </a:rPr>
              <a:t>上的内力。可在</a:t>
            </a:r>
            <a:r>
              <a:rPr lang="en-US" altLang="zh-CN" sz="2000" kern="100" dirty="0">
                <a:effectLst/>
                <a:latin typeface="微软雅黑" panose="020B0503020204020204" pitchFamily="34" charset="-122"/>
                <a:ea typeface="微软雅黑" panose="020B0503020204020204" pitchFamily="34" charset="-122"/>
              </a:rPr>
              <a:t>m-m</a:t>
            </a:r>
            <a:r>
              <a:rPr lang="zh-CN" altLang="zh-CN" sz="2000" kern="100" dirty="0">
                <a:effectLst/>
                <a:latin typeface="微软雅黑" panose="020B0503020204020204" pitchFamily="34" charset="-122"/>
                <a:ea typeface="微软雅黑" panose="020B0503020204020204" pitchFamily="34" charset="-122"/>
              </a:rPr>
              <a:t>处将梁截开，取左段为研究对象，如图</a:t>
            </a:r>
            <a:r>
              <a:rPr lang="en-US" altLang="zh-CN" sz="2000" kern="100" dirty="0">
                <a:effectLst/>
                <a:latin typeface="微软雅黑" panose="020B0503020204020204" pitchFamily="34" charset="-122"/>
                <a:ea typeface="微软雅黑" panose="020B0503020204020204" pitchFamily="34" charset="-122"/>
              </a:rPr>
              <a:t>3-60(b)</a:t>
            </a:r>
            <a:r>
              <a:rPr lang="zh-CN" altLang="zh-CN" sz="2000" kern="100" dirty="0">
                <a:effectLst/>
                <a:latin typeface="微软雅黑" panose="020B0503020204020204" pitchFamily="34" charset="-122"/>
                <a:ea typeface="微软雅黑" panose="020B0503020204020204" pitchFamily="34" charset="-122"/>
              </a:rPr>
              <a:t>所示，将该段上所有外力向截面</a:t>
            </a:r>
            <a:r>
              <a:rPr lang="en-US" altLang="zh-CN" sz="2000" kern="100" dirty="0">
                <a:effectLst/>
                <a:latin typeface="微软雅黑" panose="020B0503020204020204" pitchFamily="34" charset="-122"/>
                <a:ea typeface="微软雅黑" panose="020B0503020204020204" pitchFamily="34" charset="-122"/>
              </a:rPr>
              <a:t>m-m</a:t>
            </a:r>
            <a:r>
              <a:rPr lang="zh-CN" altLang="zh-CN" sz="2000" kern="100" dirty="0">
                <a:effectLst/>
                <a:latin typeface="微软雅黑" panose="020B0503020204020204" pitchFamily="34" charset="-122"/>
                <a:ea typeface="微软雅黑" panose="020B0503020204020204" pitchFamily="34" charset="-122"/>
              </a:rPr>
              <a:t>的形心简化。列平衡方程：</a:t>
            </a:r>
          </a:p>
          <a:p>
            <a:pPr indent="266700" algn="l">
              <a:lnSpc>
                <a:spcPts val="2800"/>
              </a:lnSpc>
            </a:pPr>
            <a:r>
              <a:rPr lang="zh-CN" altLang="zh-CN" sz="2000" kern="100" dirty="0">
                <a:effectLst/>
                <a:latin typeface="微软雅黑" panose="020B0503020204020204" pitchFamily="34" charset="-122"/>
                <a:ea typeface="微软雅黑" panose="020B0503020204020204" pitchFamily="34" charset="-122"/>
              </a:rPr>
              <a:t>∑</a:t>
            </a:r>
            <a:r>
              <a:rPr lang="en-US" altLang="zh-CN" sz="2000" kern="100" dirty="0" err="1">
                <a:effectLst/>
                <a:latin typeface="微软雅黑" panose="020B0503020204020204" pitchFamily="34" charset="-122"/>
                <a:ea typeface="微软雅黑" panose="020B0503020204020204" pitchFamily="34" charset="-122"/>
              </a:rPr>
              <a:t>F</a:t>
            </a:r>
            <a:r>
              <a:rPr lang="en-US" altLang="zh-CN" sz="2000" kern="100" baseline="-25000" dirty="0" err="1">
                <a:effectLst/>
                <a:latin typeface="微软雅黑" panose="020B0503020204020204" pitchFamily="34" charset="-122"/>
                <a:ea typeface="微软雅黑" panose="020B0503020204020204" pitchFamily="34" charset="-122"/>
              </a:rPr>
              <a:t>y</a:t>
            </a:r>
            <a:r>
              <a:rPr lang="en-US" altLang="zh-CN" sz="2000" kern="100" dirty="0">
                <a:effectLst/>
                <a:latin typeface="微软雅黑" panose="020B0503020204020204" pitchFamily="34" charset="-122"/>
                <a:ea typeface="微软雅黑" panose="020B0503020204020204" pitchFamily="34" charset="-122"/>
              </a:rPr>
              <a:t>=0</a:t>
            </a:r>
            <a:r>
              <a:rPr lang="zh-CN" altLang="zh-CN" sz="2000" kern="100" dirty="0">
                <a:effectLst/>
                <a:latin typeface="微软雅黑" panose="020B0503020204020204" pitchFamily="34" charset="-122"/>
                <a:ea typeface="微软雅黑" panose="020B0503020204020204" pitchFamily="34" charset="-122"/>
              </a:rPr>
              <a:t>，得</a:t>
            </a:r>
            <a:r>
              <a:rPr lang="en-US" altLang="zh-CN" sz="2000" kern="100" dirty="0">
                <a:effectLst/>
                <a:latin typeface="微软雅黑" panose="020B0503020204020204" pitchFamily="34" charset="-122"/>
                <a:ea typeface="微软雅黑" panose="020B0503020204020204" pitchFamily="34" charset="-122"/>
              </a:rPr>
              <a:t>F-F</a:t>
            </a:r>
            <a:r>
              <a:rPr lang="en-US" altLang="zh-CN" sz="2000" kern="100" baseline="-25000" dirty="0">
                <a:effectLst/>
                <a:latin typeface="微软雅黑" panose="020B0503020204020204" pitchFamily="34" charset="-122"/>
                <a:ea typeface="微软雅黑" panose="020B0503020204020204" pitchFamily="34" charset="-122"/>
              </a:rPr>
              <a:t>Q</a:t>
            </a:r>
            <a:r>
              <a:rPr lang="en-US" altLang="zh-CN" sz="2000" kern="100" dirty="0">
                <a:effectLst/>
                <a:latin typeface="微软雅黑" panose="020B0503020204020204" pitchFamily="34" charset="-122"/>
                <a:ea typeface="微软雅黑" panose="020B0503020204020204" pitchFamily="34" charset="-122"/>
              </a:rPr>
              <a:t>=0</a:t>
            </a:r>
            <a:r>
              <a:rPr lang="zh-CN" altLang="zh-CN" sz="2000" kern="100" dirty="0">
                <a:effectLst/>
                <a:latin typeface="微软雅黑" panose="020B0503020204020204" pitchFamily="34" charset="-122"/>
                <a:ea typeface="微软雅黑" panose="020B0503020204020204" pitchFamily="34" charset="-122"/>
              </a:rPr>
              <a:t>，即</a:t>
            </a:r>
            <a:r>
              <a:rPr lang="en-US" altLang="zh-CN" sz="2000" kern="100" dirty="0">
                <a:effectLst/>
                <a:latin typeface="微软雅黑" panose="020B0503020204020204" pitchFamily="34" charset="-122"/>
                <a:ea typeface="微软雅黑" panose="020B0503020204020204" pitchFamily="34" charset="-122"/>
              </a:rPr>
              <a:t>F</a:t>
            </a:r>
            <a:r>
              <a:rPr lang="en-US" altLang="zh-CN" sz="2000" kern="100" baseline="-25000" dirty="0">
                <a:effectLst/>
                <a:latin typeface="微软雅黑" panose="020B0503020204020204" pitchFamily="34" charset="-122"/>
                <a:ea typeface="微软雅黑" panose="020B0503020204020204" pitchFamily="34" charset="-122"/>
              </a:rPr>
              <a:t>Q</a:t>
            </a:r>
            <a:r>
              <a:rPr lang="en-US" altLang="zh-CN" sz="2000" kern="100" dirty="0">
                <a:effectLst/>
                <a:latin typeface="微软雅黑" panose="020B0503020204020204" pitchFamily="34" charset="-122"/>
                <a:ea typeface="微软雅黑" panose="020B0503020204020204" pitchFamily="34" charset="-122"/>
              </a:rPr>
              <a:t>=F</a:t>
            </a:r>
            <a:r>
              <a:rPr lang="zh-CN" altLang="zh-CN" sz="2000" kern="100" dirty="0">
                <a:effectLst/>
                <a:latin typeface="微软雅黑" panose="020B0503020204020204" pitchFamily="34" charset="-122"/>
                <a:ea typeface="微软雅黑" panose="020B0503020204020204" pitchFamily="34" charset="-122"/>
              </a:rPr>
              <a:t>。式中，</a:t>
            </a:r>
            <a:r>
              <a:rPr lang="en-US" altLang="zh-CN" sz="2000" kern="100" dirty="0">
                <a:effectLst/>
                <a:latin typeface="微软雅黑" panose="020B0503020204020204" pitchFamily="34" charset="-122"/>
                <a:ea typeface="微软雅黑" panose="020B0503020204020204" pitchFamily="34" charset="-122"/>
              </a:rPr>
              <a:t>F</a:t>
            </a:r>
            <a:r>
              <a:rPr lang="en-US" altLang="zh-CN" sz="2000" kern="100" baseline="-25000" dirty="0">
                <a:effectLst/>
                <a:latin typeface="微软雅黑" panose="020B0503020204020204" pitchFamily="34" charset="-122"/>
                <a:ea typeface="微软雅黑" panose="020B0503020204020204" pitchFamily="34" charset="-122"/>
              </a:rPr>
              <a:t>Q</a:t>
            </a:r>
            <a:r>
              <a:rPr lang="zh-CN" altLang="zh-CN" sz="2000" kern="100" dirty="0">
                <a:effectLst/>
                <a:latin typeface="微软雅黑" panose="020B0503020204020204" pitchFamily="34" charset="-122"/>
                <a:ea typeface="微软雅黑" panose="020B0503020204020204" pitchFamily="34" charset="-122"/>
              </a:rPr>
              <a:t>称为横截面</a:t>
            </a:r>
            <a:r>
              <a:rPr lang="en-US" altLang="zh-CN" sz="2000" kern="100" dirty="0">
                <a:effectLst/>
                <a:latin typeface="微软雅黑" panose="020B0503020204020204" pitchFamily="34" charset="-122"/>
                <a:ea typeface="微软雅黑" panose="020B0503020204020204" pitchFamily="34" charset="-122"/>
              </a:rPr>
              <a:t>m-m</a:t>
            </a:r>
            <a:r>
              <a:rPr lang="zh-CN" altLang="zh-CN" sz="2000" kern="100" dirty="0">
                <a:effectLst/>
                <a:latin typeface="微软雅黑" panose="020B0503020204020204" pitchFamily="34" charset="-122"/>
                <a:ea typeface="微软雅黑" panose="020B0503020204020204" pitchFamily="34" charset="-122"/>
              </a:rPr>
              <a:t>上的剪力，它是与横截面相切的分布内力的合力。</a:t>
            </a:r>
          </a:p>
          <a:p>
            <a:pPr indent="266700" algn="l">
              <a:lnSpc>
                <a:spcPts val="2800"/>
              </a:lnSpc>
            </a:pPr>
            <a:r>
              <a:rPr lang="en-US" altLang="zh-CN" sz="2000" kern="100" dirty="0">
                <a:effectLst/>
                <a:latin typeface="微软雅黑" panose="020B0503020204020204" pitchFamily="34" charset="-122"/>
                <a:ea typeface="微软雅黑" panose="020B0503020204020204" pitchFamily="34" charset="-122"/>
              </a:rPr>
              <a:t>   </a:t>
            </a:r>
            <a:r>
              <a:rPr lang="zh-CN" altLang="zh-CN" sz="2000" kern="100" dirty="0">
                <a:effectLst/>
                <a:latin typeface="微软雅黑" panose="020B0503020204020204" pitchFamily="34" charset="-122"/>
                <a:ea typeface="微软雅黑" panose="020B0503020204020204" pitchFamily="34" charset="-122"/>
              </a:rPr>
              <a:t>再由∑</a:t>
            </a:r>
            <a:r>
              <a:rPr lang="en-US" altLang="zh-CN" sz="2000" kern="100" dirty="0">
                <a:effectLst/>
                <a:latin typeface="微软雅黑" panose="020B0503020204020204" pitchFamily="34" charset="-122"/>
                <a:ea typeface="微软雅黑" panose="020B0503020204020204" pitchFamily="34" charset="-122"/>
              </a:rPr>
              <a:t>M</a:t>
            </a:r>
            <a:r>
              <a:rPr lang="en-US" altLang="zh-CN" sz="2000" kern="100" baseline="-25000" dirty="0">
                <a:effectLst/>
                <a:latin typeface="微软雅黑" panose="020B0503020204020204" pitchFamily="34" charset="-122"/>
                <a:ea typeface="微软雅黑" panose="020B0503020204020204" pitchFamily="34" charset="-122"/>
              </a:rPr>
              <a:t>0</a:t>
            </a:r>
            <a:r>
              <a:rPr lang="en-US" altLang="zh-CN" sz="2000" kern="100" dirty="0">
                <a:effectLst/>
                <a:latin typeface="微软雅黑" panose="020B0503020204020204" pitchFamily="34" charset="-122"/>
                <a:ea typeface="微软雅黑" panose="020B0503020204020204" pitchFamily="34" charset="-122"/>
              </a:rPr>
              <a:t>(F)=0</a:t>
            </a:r>
            <a:r>
              <a:rPr lang="zh-CN" altLang="zh-CN" sz="2000" kern="100" dirty="0">
                <a:effectLst/>
                <a:latin typeface="微软雅黑" panose="020B0503020204020204" pitchFamily="34" charset="-122"/>
                <a:ea typeface="微软雅黑" panose="020B0503020204020204" pitchFamily="34" charset="-122"/>
              </a:rPr>
              <a:t>，可得</a:t>
            </a:r>
            <a:r>
              <a:rPr lang="en-US" altLang="zh-CN" sz="2000" kern="100" dirty="0">
                <a:effectLst/>
                <a:latin typeface="微软雅黑" panose="020B0503020204020204" pitchFamily="34" charset="-122"/>
                <a:ea typeface="微软雅黑" panose="020B0503020204020204" pitchFamily="34" charset="-122"/>
              </a:rPr>
              <a:t>M-</a:t>
            </a:r>
            <a:r>
              <a:rPr lang="en-US" altLang="zh-CN" sz="2000" kern="100" dirty="0" err="1">
                <a:effectLst/>
                <a:latin typeface="微软雅黑" panose="020B0503020204020204" pitchFamily="34" charset="-122"/>
                <a:ea typeface="微软雅黑" panose="020B0503020204020204" pitchFamily="34" charset="-122"/>
              </a:rPr>
              <a:t>F</a:t>
            </a:r>
            <a:r>
              <a:rPr lang="en-US" altLang="zh-CN" sz="2000" kern="100" baseline="-25000" dirty="0" err="1">
                <a:effectLst/>
                <a:latin typeface="微软雅黑" panose="020B0503020204020204" pitchFamily="34" charset="-122"/>
                <a:ea typeface="微软雅黑" panose="020B0503020204020204" pitchFamily="34" charset="-122"/>
              </a:rPr>
              <a:t>x</a:t>
            </a:r>
            <a:r>
              <a:rPr lang="en-US" altLang="zh-CN" sz="2000" kern="100" dirty="0">
                <a:effectLst/>
                <a:latin typeface="微软雅黑" panose="020B0503020204020204" pitchFamily="34" charset="-122"/>
                <a:ea typeface="微软雅黑" panose="020B0503020204020204" pitchFamily="34" charset="-122"/>
              </a:rPr>
              <a:t>=0</a:t>
            </a:r>
            <a:r>
              <a:rPr lang="zh-CN" altLang="zh-CN" sz="2000" kern="100" dirty="0">
                <a:effectLst/>
                <a:latin typeface="微软雅黑" panose="020B0503020204020204" pitchFamily="34" charset="-122"/>
                <a:ea typeface="微软雅黑" panose="020B0503020204020204" pitchFamily="34" charset="-122"/>
              </a:rPr>
              <a:t>，即</a:t>
            </a:r>
            <a:r>
              <a:rPr lang="en-US" altLang="zh-CN" sz="2000" kern="100" dirty="0">
                <a:effectLst/>
                <a:latin typeface="微软雅黑" panose="020B0503020204020204" pitchFamily="34" charset="-122"/>
                <a:ea typeface="微软雅黑" panose="020B0503020204020204" pitchFamily="34" charset="-122"/>
              </a:rPr>
              <a:t>M=</a:t>
            </a:r>
            <a:r>
              <a:rPr lang="en-US" altLang="zh-CN" sz="2000" kern="100" dirty="0" err="1">
                <a:effectLst/>
                <a:latin typeface="微软雅黑" panose="020B0503020204020204" pitchFamily="34" charset="-122"/>
                <a:ea typeface="微软雅黑" panose="020B0503020204020204" pitchFamily="34" charset="-122"/>
              </a:rPr>
              <a:t>F</a:t>
            </a:r>
            <a:r>
              <a:rPr lang="en-US" altLang="zh-CN" sz="2000" kern="100" baseline="-25000" dirty="0" err="1">
                <a:effectLst/>
                <a:latin typeface="微软雅黑" panose="020B0503020204020204" pitchFamily="34" charset="-122"/>
                <a:ea typeface="微软雅黑" panose="020B0503020204020204" pitchFamily="34" charset="-122"/>
              </a:rPr>
              <a:t>x</a:t>
            </a:r>
            <a:r>
              <a:rPr lang="zh-CN" altLang="zh-CN" sz="2000" kern="100" dirty="0">
                <a:effectLst/>
                <a:latin typeface="微软雅黑" panose="020B0503020204020204" pitchFamily="34" charset="-122"/>
                <a:ea typeface="微软雅黑" panose="020B0503020204020204" pitchFamily="34" charset="-122"/>
              </a:rPr>
              <a:t>。式中，</a:t>
            </a:r>
            <a:r>
              <a:rPr lang="en-US" altLang="zh-CN" sz="2000" kern="100" dirty="0">
                <a:effectLst/>
                <a:latin typeface="微软雅黑" panose="020B0503020204020204" pitchFamily="34" charset="-122"/>
                <a:ea typeface="微软雅黑" panose="020B0503020204020204" pitchFamily="34" charset="-122"/>
              </a:rPr>
              <a:t>M</a:t>
            </a:r>
            <a:r>
              <a:rPr lang="zh-CN" altLang="zh-CN" sz="2000" kern="100" dirty="0">
                <a:effectLst/>
                <a:latin typeface="微软雅黑" panose="020B0503020204020204" pitchFamily="34" charset="-122"/>
                <a:ea typeface="微软雅黑" panose="020B0503020204020204" pitchFamily="34" charset="-122"/>
              </a:rPr>
              <a:t>称为横截面</a:t>
            </a:r>
            <a:r>
              <a:rPr lang="en-US" altLang="zh-CN" sz="2000" kern="100" dirty="0">
                <a:effectLst/>
                <a:latin typeface="微软雅黑" panose="020B0503020204020204" pitchFamily="34" charset="-122"/>
                <a:ea typeface="微软雅黑" panose="020B0503020204020204" pitchFamily="34" charset="-122"/>
              </a:rPr>
              <a:t>m-m</a:t>
            </a:r>
            <a:r>
              <a:rPr lang="zh-CN" altLang="zh-CN" sz="2000" kern="100" dirty="0">
                <a:effectLst/>
                <a:latin typeface="微软雅黑" panose="020B0503020204020204" pitchFamily="34" charset="-122"/>
                <a:ea typeface="微软雅黑" panose="020B0503020204020204" pitchFamily="34" charset="-122"/>
              </a:rPr>
              <a:t>上的弯矩，它是与横截面垂直的分布内力的合力偶矩。</a:t>
            </a:r>
          </a:p>
          <a:p>
            <a:pPr indent="266700" algn="l">
              <a:lnSpc>
                <a:spcPts val="2800"/>
              </a:lnSpc>
            </a:pPr>
            <a:r>
              <a:rPr lang="en-US" altLang="zh-CN" sz="2000" kern="100" dirty="0">
                <a:effectLst/>
                <a:latin typeface="微软雅黑" panose="020B0503020204020204" pitchFamily="34" charset="-122"/>
                <a:ea typeface="微软雅黑" panose="020B0503020204020204" pitchFamily="34" charset="-122"/>
              </a:rPr>
              <a:t>   </a:t>
            </a:r>
            <a:r>
              <a:rPr lang="zh-CN" altLang="zh-CN" sz="2000" kern="100" dirty="0">
                <a:effectLst/>
                <a:latin typeface="微软雅黑" panose="020B0503020204020204" pitchFamily="34" charset="-122"/>
                <a:ea typeface="微软雅黑" panose="020B0503020204020204" pitchFamily="34" charset="-122"/>
              </a:rPr>
              <a:t>取右段为研究对象，如图</a:t>
            </a:r>
            <a:r>
              <a:rPr lang="en-US" altLang="zh-CN" sz="2000" kern="100" dirty="0">
                <a:effectLst/>
                <a:latin typeface="微软雅黑" panose="020B0503020204020204" pitchFamily="34" charset="-122"/>
                <a:ea typeface="微软雅黑" panose="020B0503020204020204" pitchFamily="34" charset="-122"/>
              </a:rPr>
              <a:t>3-60(c)</a:t>
            </a:r>
            <a:r>
              <a:rPr lang="zh-CN" altLang="zh-CN" sz="2000" kern="100" dirty="0">
                <a:effectLst/>
                <a:latin typeface="微软雅黑" panose="020B0503020204020204" pitchFamily="34" charset="-122"/>
                <a:ea typeface="微软雅黑" panose="020B0503020204020204" pitchFamily="34" charset="-122"/>
              </a:rPr>
              <a:t>所示，同理可求得截面</a:t>
            </a:r>
            <a:r>
              <a:rPr lang="en-US" altLang="zh-CN" sz="2000" kern="100" dirty="0">
                <a:effectLst/>
                <a:latin typeface="微软雅黑" panose="020B0503020204020204" pitchFamily="34" charset="-122"/>
                <a:ea typeface="微软雅黑" panose="020B0503020204020204" pitchFamily="34" charset="-122"/>
              </a:rPr>
              <a:t>m-m</a:t>
            </a:r>
            <a:r>
              <a:rPr lang="zh-CN" altLang="zh-CN" sz="2000" kern="100" dirty="0">
                <a:effectLst/>
                <a:latin typeface="微软雅黑" panose="020B0503020204020204" pitchFamily="34" charset="-122"/>
                <a:ea typeface="微软雅黑" panose="020B0503020204020204" pitchFamily="34" charset="-122"/>
              </a:rPr>
              <a:t>上的</a:t>
            </a:r>
            <a:r>
              <a:rPr lang="en-US" altLang="zh-CN" sz="2000" kern="100" dirty="0">
                <a:effectLst/>
                <a:latin typeface="微软雅黑" panose="020B0503020204020204" pitchFamily="34" charset="-122"/>
                <a:ea typeface="微软雅黑" panose="020B0503020204020204" pitchFamily="34" charset="-122"/>
              </a:rPr>
              <a:t>F</a:t>
            </a:r>
            <a:r>
              <a:rPr lang="en-US" altLang="zh-CN" sz="2000" kern="100" baseline="-25000" dirty="0">
                <a:effectLst/>
                <a:latin typeface="微软雅黑" panose="020B0503020204020204" pitchFamily="34" charset="-122"/>
                <a:ea typeface="微软雅黑" panose="020B0503020204020204" pitchFamily="34" charset="-122"/>
              </a:rPr>
              <a:t>Q</a:t>
            </a:r>
            <a:r>
              <a:rPr lang="zh-CN" altLang="zh-CN" sz="2000" kern="100" dirty="0">
                <a:effectLst/>
                <a:latin typeface="微软雅黑" panose="020B0503020204020204" pitchFamily="34" charset="-122"/>
                <a:ea typeface="微软雅黑" panose="020B0503020204020204" pitchFamily="34" charset="-122"/>
              </a:rPr>
              <a:t>和</a:t>
            </a:r>
            <a:r>
              <a:rPr lang="en-US" altLang="zh-CN" sz="2000" kern="100" dirty="0">
                <a:effectLst/>
                <a:latin typeface="微软雅黑" panose="020B0503020204020204" pitchFamily="34" charset="-122"/>
                <a:ea typeface="微软雅黑" panose="020B0503020204020204" pitchFamily="34" charset="-122"/>
              </a:rPr>
              <a:t>M</a:t>
            </a:r>
            <a:r>
              <a:rPr lang="zh-CN" altLang="zh-CN" sz="2000" kern="100" dirty="0">
                <a:effectLst/>
                <a:latin typeface="微软雅黑" panose="020B0503020204020204" pitchFamily="34" charset="-122"/>
                <a:ea typeface="微软雅黑" panose="020B0503020204020204" pitchFamily="34" charset="-122"/>
              </a:rPr>
              <a:t>，与前者是等值、反向的。</a:t>
            </a:r>
          </a:p>
        </p:txBody>
      </p:sp>
    </p:spTree>
    <p:extLst>
      <p:ext uri="{BB962C8B-B14F-4D97-AF65-F5344CB8AC3E}">
        <p14:creationId xmlns:p14="http://schemas.microsoft.com/office/powerpoint/2010/main" val="4064719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P spid="25"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10ABE9E-8F53-CDDE-3F6D-6B2DD355EFDF}"/>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999290D-575A-4E16-28A3-B6742D39A42D}"/>
              </a:ext>
            </a:extLst>
          </p:cNvPr>
          <p:cNvSpPr>
            <a:spLocks noGrp="1"/>
          </p:cNvSpPr>
          <p:nvPr>
            <p:ph type="sldNum" sz="quarter" idx="12"/>
          </p:nvPr>
        </p:nvSpPr>
        <p:spPr/>
        <p:txBody>
          <a:bodyPr/>
          <a:lstStyle/>
          <a:p>
            <a:fld id="{49AE70B2-8BF9-45C0-BB95-33D1B9D3A854}" type="slidenum">
              <a:rPr lang="zh-CN" altLang="en-US" smtClean="0"/>
              <a:t>95</a:t>
            </a:fld>
            <a:endParaRPr lang="zh-CN" altLang="en-US"/>
          </a:p>
        </p:txBody>
      </p:sp>
      <p:sp>
        <p:nvSpPr>
          <p:cNvPr id="4" name="矩形 3">
            <a:extLst>
              <a:ext uri="{FF2B5EF4-FFF2-40B4-BE49-F238E27FC236}">
                <a16:creationId xmlns:a16="http://schemas.microsoft.com/office/drawing/2014/main" id="{4B16FEEA-8175-58E3-2383-DBBE7F50FDA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CDE5F9A8-8FB7-57D6-05C6-2CEA83287795}"/>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8EBB2D27-F194-BF9C-617A-9180374114C2}"/>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D36E98AE-F192-6E38-B516-4DB2D6B14120}"/>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0F9223E0-90D0-2292-22C3-C842E6F72E8D}"/>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351FF090-9C9B-0670-8623-D14B19EE74AF}"/>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A6FE79DB-9687-FC68-10C5-82FFBAF5BE5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505A60A-DC1E-7250-8FB5-F256890A31E1}"/>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8E1F1200-0765-6812-5EC0-DC617BF4FFAE}"/>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41A02F4C-CC58-68B0-1A81-668C599A03F0}"/>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31B10F56-0DF0-47A4-AEC8-050D670556AD}"/>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C9BB4FCF-B14E-31BB-E8DA-7B5EB23A6FC7}"/>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F217F0A2-9802-F1C5-12ED-22194DCE4D6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E1C4F08F-E027-975B-033A-02973AEA7E2C}"/>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F232FD6C-E5A1-7E52-2CCE-A7295535AB70}"/>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646E80B1-5C71-EF20-D0A2-E46B747023D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848ABE23-DD30-9B17-A402-936E969F67D3}"/>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6E74497A-5AE1-984B-6BF1-4D209A9F1BC6}"/>
              </a:ext>
            </a:extLst>
          </p:cNvPr>
          <p:cNvSpPr txBox="1"/>
          <p:nvPr/>
        </p:nvSpPr>
        <p:spPr>
          <a:xfrm>
            <a:off x="1540920" y="942637"/>
            <a:ext cx="10036680" cy="2243050"/>
          </a:xfrm>
          <a:prstGeom prst="rect">
            <a:avLst/>
          </a:prstGeom>
          <a:noFill/>
        </p:spPr>
        <p:txBody>
          <a:bodyPr wrap="square">
            <a:spAutoFit/>
          </a:bodyPr>
          <a:lstStyle/>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为使取左段和取右段得到的同一截面上的内力符号一致，特规定如下：</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凡使所取梁段具有作顺时针转动趋势的剪力为正，反之为负，如图</a:t>
            </a:r>
            <a:r>
              <a:rPr lang="en-US" altLang="zh-CN" sz="2400" kern="100" dirty="0">
                <a:effectLst/>
                <a:latin typeface="微软雅黑" panose="020B0503020204020204" pitchFamily="34" charset="-122"/>
                <a:ea typeface="微软雅黑" panose="020B0503020204020204" pitchFamily="34" charset="-122"/>
              </a:rPr>
              <a:t>3-61</a:t>
            </a:r>
            <a:r>
              <a:rPr lang="zh-CN" altLang="zh-CN" sz="2400" kern="100" dirty="0">
                <a:effectLst/>
                <a:latin typeface="微软雅黑" panose="020B0503020204020204" pitchFamily="34" charset="-122"/>
                <a:ea typeface="微软雅黑" panose="020B0503020204020204" pitchFamily="34" charset="-122"/>
              </a:rPr>
              <a:t>所示。凡使梁段产生凸向下弯曲变形的弯矩为正，反之为负，如图</a:t>
            </a:r>
            <a:r>
              <a:rPr lang="en-US" altLang="zh-CN" sz="2400" kern="100" dirty="0">
                <a:effectLst/>
                <a:latin typeface="微软雅黑" panose="020B0503020204020204" pitchFamily="34" charset="-122"/>
                <a:ea typeface="微软雅黑" panose="020B0503020204020204" pitchFamily="34" charset="-122"/>
              </a:rPr>
              <a:t>3-62</a:t>
            </a:r>
            <a:r>
              <a:rPr lang="zh-CN" altLang="zh-CN" sz="2400" kern="100" dirty="0">
                <a:effectLst/>
                <a:latin typeface="微软雅黑" panose="020B0503020204020204" pitchFamily="34" charset="-122"/>
                <a:ea typeface="微软雅黑" panose="020B0503020204020204" pitchFamily="34" charset="-122"/>
              </a:rPr>
              <a:t>所示。</a:t>
            </a:r>
          </a:p>
        </p:txBody>
      </p:sp>
      <p:pic>
        <p:nvPicPr>
          <p:cNvPr id="24" name="图片 23">
            <a:extLst>
              <a:ext uri="{FF2B5EF4-FFF2-40B4-BE49-F238E27FC236}">
                <a16:creationId xmlns:a16="http://schemas.microsoft.com/office/drawing/2014/main" id="{83E7DE57-F659-BA54-5089-1E2E3ADCF18F}"/>
              </a:ext>
            </a:extLst>
          </p:cNvPr>
          <p:cNvPicPr>
            <a:picLocks noChangeAspect="1"/>
          </p:cNvPicPr>
          <p:nvPr/>
        </p:nvPicPr>
        <p:blipFill>
          <a:blip r:embed="rId18"/>
          <a:stretch>
            <a:fillRect/>
          </a:stretch>
        </p:blipFill>
        <p:spPr>
          <a:xfrm>
            <a:off x="1996383" y="3831006"/>
            <a:ext cx="3583137" cy="2366963"/>
          </a:xfrm>
          <a:prstGeom prst="rect">
            <a:avLst/>
          </a:prstGeom>
        </p:spPr>
      </p:pic>
      <p:pic>
        <p:nvPicPr>
          <p:cNvPr id="26" name="图片 25">
            <a:extLst>
              <a:ext uri="{FF2B5EF4-FFF2-40B4-BE49-F238E27FC236}">
                <a16:creationId xmlns:a16="http://schemas.microsoft.com/office/drawing/2014/main" id="{1F005D08-9D3B-37DF-5CF4-0350E3C141ED}"/>
              </a:ext>
            </a:extLst>
          </p:cNvPr>
          <p:cNvPicPr>
            <a:picLocks noChangeAspect="1"/>
          </p:cNvPicPr>
          <p:nvPr/>
        </p:nvPicPr>
        <p:blipFill>
          <a:blip r:embed="rId19"/>
          <a:stretch>
            <a:fillRect/>
          </a:stretch>
        </p:blipFill>
        <p:spPr>
          <a:xfrm>
            <a:off x="6046046" y="4174188"/>
            <a:ext cx="4458482" cy="1988769"/>
          </a:xfrm>
          <a:prstGeom prst="rect">
            <a:avLst/>
          </a:prstGeom>
        </p:spPr>
      </p:pic>
    </p:spTree>
    <p:extLst>
      <p:ext uri="{BB962C8B-B14F-4D97-AF65-F5344CB8AC3E}">
        <p14:creationId xmlns:p14="http://schemas.microsoft.com/office/powerpoint/2010/main" val="1720162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381F71A-84A8-01C7-D0DE-1C4BB01DF766}"/>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A53EBC3B-8790-E768-302C-FB2B1A3FFA61}"/>
              </a:ext>
            </a:extLst>
          </p:cNvPr>
          <p:cNvSpPr>
            <a:spLocks noGrp="1"/>
          </p:cNvSpPr>
          <p:nvPr>
            <p:ph type="sldNum" sz="quarter" idx="12"/>
          </p:nvPr>
        </p:nvSpPr>
        <p:spPr/>
        <p:txBody>
          <a:bodyPr/>
          <a:lstStyle/>
          <a:p>
            <a:fld id="{49AE70B2-8BF9-45C0-BB95-33D1B9D3A854}" type="slidenum">
              <a:rPr lang="zh-CN" altLang="en-US" smtClean="0"/>
              <a:t>96</a:t>
            </a:fld>
            <a:endParaRPr lang="zh-CN" altLang="en-US"/>
          </a:p>
        </p:txBody>
      </p:sp>
      <p:sp>
        <p:nvSpPr>
          <p:cNvPr id="4" name="矩形 3">
            <a:extLst>
              <a:ext uri="{FF2B5EF4-FFF2-40B4-BE49-F238E27FC236}">
                <a16:creationId xmlns:a16="http://schemas.microsoft.com/office/drawing/2014/main" id="{3B2FA113-AC04-462F-2774-59445D13E20E}"/>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B78D66C5-96D6-F8AB-0015-2EC7C72F07F1}"/>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C5C4143E-87FF-540F-E641-216BE6212E7C}"/>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68048E31-AFCE-4E16-1046-034ABC7028E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F6373BAA-32B1-95C5-05C5-D43658DB6B2F}"/>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2EE4E5BF-AAA7-FF14-9B0A-4BBD8A56347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AF57388C-BDCF-062C-163B-9DFA7DB23EDB}"/>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5A453BE0-7EE8-08FD-AD6C-C66316620569}"/>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48B91C29-A63E-611D-5EF7-1D51724E17C9}"/>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5B9D7041-1FE2-C913-6303-1570F6F1FB3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865BB72E-1559-5398-6C15-B877689B6F50}"/>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C87F7CDC-1C33-7642-626B-BDBDBF53B3CA}"/>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911218CD-9101-EAC5-796B-C8B20B67876C}"/>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6C06E35C-D134-4E7F-0E3B-4A817AF84513}"/>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465CB1CB-16C8-29ED-DC48-A52BE7432E35}"/>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B870D3D5-0739-4FD2-EF10-C49DF84C3077}"/>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A1A8C407-535D-14CA-38A4-1A59C4334D0B}"/>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D82AC331-4665-A069-F906-2C29DD599EDB}"/>
              </a:ext>
            </a:extLst>
          </p:cNvPr>
          <p:cNvSpPr txBox="1"/>
          <p:nvPr/>
        </p:nvSpPr>
        <p:spPr>
          <a:xfrm>
            <a:off x="1752600" y="1224688"/>
            <a:ext cx="8305800" cy="523220"/>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例</a:t>
            </a:r>
            <a:r>
              <a:rPr lang="en-US" altLang="zh-CN" sz="2800" kern="100" dirty="0">
                <a:effectLst/>
                <a:latin typeface="微软雅黑" panose="020B0503020204020204" pitchFamily="34" charset="-122"/>
                <a:ea typeface="微软雅黑" panose="020B0503020204020204" pitchFamily="34" charset="-122"/>
              </a:rPr>
              <a:t>3-16 </a:t>
            </a:r>
            <a:r>
              <a:rPr lang="zh-CN" altLang="zh-CN" sz="2800" kern="100" dirty="0">
                <a:effectLst/>
                <a:latin typeface="微软雅黑" panose="020B0503020204020204" pitchFamily="34" charset="-122"/>
                <a:ea typeface="微软雅黑" panose="020B0503020204020204" pitchFamily="34" charset="-122"/>
              </a:rPr>
              <a:t>求简支梁（见图</a:t>
            </a:r>
            <a:r>
              <a:rPr lang="en-US" altLang="zh-CN" sz="2800" kern="100" dirty="0">
                <a:effectLst/>
                <a:latin typeface="微软雅黑" panose="020B0503020204020204" pitchFamily="34" charset="-122"/>
                <a:ea typeface="微软雅黑" panose="020B0503020204020204" pitchFamily="34" charset="-122"/>
              </a:rPr>
              <a:t> )n-n</a:t>
            </a:r>
            <a:r>
              <a:rPr lang="zh-CN" altLang="zh-CN" sz="2800" kern="100" dirty="0">
                <a:effectLst/>
                <a:latin typeface="微软雅黑" panose="020B0503020204020204" pitchFamily="34" charset="-122"/>
                <a:ea typeface="微软雅黑" panose="020B0503020204020204" pitchFamily="34" charset="-122"/>
              </a:rPr>
              <a:t>截面的弯矩</a:t>
            </a:r>
            <a:r>
              <a:rPr lang="zh-CN" altLang="zh-CN" sz="2800" kern="100" dirty="0">
                <a:latin typeface="微软雅黑" panose="020B0503020204020204" pitchFamily="34" charset="-122"/>
                <a:ea typeface="微软雅黑" panose="020B0503020204020204" pitchFamily="34" charset="-122"/>
              </a:rPr>
              <a:t>。</a:t>
            </a:r>
          </a:p>
        </p:txBody>
      </p:sp>
      <p:pic>
        <p:nvPicPr>
          <p:cNvPr id="23" name="图片 22">
            <a:extLst>
              <a:ext uri="{FF2B5EF4-FFF2-40B4-BE49-F238E27FC236}">
                <a16:creationId xmlns:a16="http://schemas.microsoft.com/office/drawing/2014/main" id="{FD6EF6F0-5885-0665-5C6B-FBC91CC3B897}"/>
              </a:ext>
            </a:extLst>
          </p:cNvPr>
          <p:cNvPicPr>
            <a:picLocks noChangeAspect="1"/>
          </p:cNvPicPr>
          <p:nvPr/>
        </p:nvPicPr>
        <p:blipFill>
          <a:blip r:embed="rId18"/>
          <a:stretch>
            <a:fillRect/>
          </a:stretch>
        </p:blipFill>
        <p:spPr>
          <a:xfrm>
            <a:off x="3090862" y="2736483"/>
            <a:ext cx="6602629" cy="2832962"/>
          </a:xfrm>
          <a:prstGeom prst="rect">
            <a:avLst/>
          </a:prstGeom>
        </p:spPr>
      </p:pic>
    </p:spTree>
    <p:extLst>
      <p:ext uri="{BB962C8B-B14F-4D97-AF65-F5344CB8AC3E}">
        <p14:creationId xmlns:p14="http://schemas.microsoft.com/office/powerpoint/2010/main" val="3792671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87AC3E9-17E8-A8A5-8172-88A4A8A44656}"/>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25CDF19-C202-AD32-5EBB-C32540FE10AD}"/>
              </a:ext>
            </a:extLst>
          </p:cNvPr>
          <p:cNvSpPr>
            <a:spLocks noGrp="1"/>
          </p:cNvSpPr>
          <p:nvPr>
            <p:ph type="sldNum" sz="quarter" idx="12"/>
          </p:nvPr>
        </p:nvSpPr>
        <p:spPr/>
        <p:txBody>
          <a:bodyPr/>
          <a:lstStyle/>
          <a:p>
            <a:fld id="{49AE70B2-8BF9-45C0-BB95-33D1B9D3A854}" type="slidenum">
              <a:rPr lang="zh-CN" altLang="en-US" smtClean="0"/>
              <a:t>97</a:t>
            </a:fld>
            <a:endParaRPr lang="zh-CN" altLang="en-US"/>
          </a:p>
        </p:txBody>
      </p:sp>
      <p:sp>
        <p:nvSpPr>
          <p:cNvPr id="4" name="矩形 3">
            <a:extLst>
              <a:ext uri="{FF2B5EF4-FFF2-40B4-BE49-F238E27FC236}">
                <a16:creationId xmlns:a16="http://schemas.microsoft.com/office/drawing/2014/main" id="{B97D5B0D-79CC-04DB-873C-80AA6FA5DE2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DE10ACF9-C09B-FF52-6408-8E85714601AF}"/>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F1F49ED8-F91E-214D-AF28-7DD619368BC8}"/>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A164D735-F6EA-2192-AC76-A4AE2C9D7BF0}"/>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0DCDB30A-3EDF-7771-CACD-54497A960E3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06CE80A3-C92F-C6DD-8231-94DC4751BAE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D0054BC6-A8D8-3D61-6B74-DDA29221346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FE9AC277-0D5E-9E52-497B-BC4B1ED1815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8C01703B-E3CF-CD52-F85E-2D8351D4B72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5BE7FA1E-3476-98D5-FAB8-BECF5C816123}"/>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96D94D2F-A50A-6118-3514-ADE5FFA5571E}"/>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62C50F41-8278-69E6-EAEF-CB295D94DBDF}"/>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84B50CDF-9614-E8F6-57C3-A18374DC8BA3}"/>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D42BBDB4-98E8-45DE-14EC-7864868C61A6}"/>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11F5AA75-E622-636C-2DAC-F1CDCF399831}"/>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2B68B561-7ADF-D6BB-555E-88E208C42FAA}"/>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86A7F174-46D7-CE9E-A486-B57019E29C57}"/>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mc:AlternateContent xmlns:mc="http://schemas.openxmlformats.org/markup-compatibility/2006" xmlns:a14="http://schemas.microsoft.com/office/drawing/2010/main">
        <mc:Choice Requires="a14">
          <p:sp>
            <p:nvSpPr>
              <p:cNvPr id="22" name="文本框 21">
                <a:extLst>
                  <a:ext uri="{FF2B5EF4-FFF2-40B4-BE49-F238E27FC236}">
                    <a16:creationId xmlns:a16="http://schemas.microsoft.com/office/drawing/2014/main" id="{6CF72F41-877A-0B87-D237-A58CAA89D2A5}"/>
                  </a:ext>
                </a:extLst>
              </p:cNvPr>
              <p:cNvSpPr txBox="1"/>
              <p:nvPr/>
            </p:nvSpPr>
            <p:spPr>
              <a:xfrm>
                <a:off x="1524001" y="701529"/>
                <a:ext cx="6223560" cy="1516825"/>
              </a:xfrm>
              <a:prstGeom prst="rect">
                <a:avLst/>
              </a:prstGeom>
              <a:noFill/>
            </p:spPr>
            <p:txBody>
              <a:bodyPr wrap="square">
                <a:spAutoFit/>
              </a:bodyPr>
              <a:lstStyle/>
              <a:p>
                <a:pPr indent="266700" algn="l"/>
                <a:r>
                  <a:rPr lang="zh-CN" altLang="zh-CN" sz="2400" kern="100" dirty="0">
                    <a:effectLst/>
                    <a:latin typeface="微软雅黑" panose="020B0503020204020204" pitchFamily="34" charset="-122"/>
                    <a:ea typeface="微软雅黑" panose="020B0503020204020204" pitchFamily="34" charset="-122"/>
                  </a:rPr>
                  <a:t>解：（</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）求支反力。根据平衡条件，可得</a:t>
                </a:r>
              </a:p>
              <a:p>
                <a:pPr indent="266700" algn="l"/>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A</a:t>
                </a:r>
                <a:r>
                  <a:rPr lang="en-US" altLang="zh-CN" sz="2400" kern="100" dirty="0">
                    <a:effectLst/>
                    <a:latin typeface="微软雅黑" panose="020B0503020204020204" pitchFamily="34" charset="-122"/>
                    <a:ea typeface="微软雅黑" panose="020B0503020204020204" pitchFamily="34" charset="-122"/>
                  </a:rPr>
                  <a:t>=</a:t>
                </a:r>
                <a14:m>
                  <m:oMath xmlns:m="http://schemas.openxmlformats.org/officeDocument/2006/math">
                    <m:f>
                      <m:fPr>
                        <m:ctrlPr>
                          <a:rPr lang="zh-CN" altLang="zh-CN" sz="2400" i="1" kern="100">
                            <a:effectLst/>
                            <a:latin typeface="Cambria Math" panose="02040503050406030204" pitchFamily="18" charset="0"/>
                            <a:ea typeface="Cambria Math" panose="02040503050406030204" pitchFamily="18" charset="0"/>
                          </a:rPr>
                        </m:ctrlPr>
                      </m:fPr>
                      <m:num>
                        <m:r>
                          <a:rPr lang="en-US" altLang="zh-CN" sz="2400" kern="100">
                            <a:effectLst/>
                            <a:latin typeface="Cambria Math" panose="02040503050406030204" pitchFamily="18" charset="0"/>
                            <a:ea typeface="宋体" panose="02010600030101010101" pitchFamily="2" charset="-122"/>
                          </a:rPr>
                          <m:t>2.5</m:t>
                        </m:r>
                      </m:num>
                      <m:den>
                        <m:r>
                          <a:rPr lang="en-US" altLang="zh-CN" sz="2400" kern="100">
                            <a:effectLst/>
                            <a:latin typeface="Cambria Math" panose="02040503050406030204" pitchFamily="18" charset="0"/>
                            <a:ea typeface="宋体" panose="02010600030101010101" pitchFamily="2" charset="-122"/>
                          </a:rPr>
                          <m:t>4</m:t>
                        </m:r>
                      </m:den>
                    </m:f>
                    <m:r>
                      <m:rPr>
                        <m:sty m:val="p"/>
                      </m:rPr>
                      <a:rPr lang="en-US" altLang="zh-CN" sz="2400" kern="100">
                        <a:effectLst/>
                        <a:latin typeface="Cambria Math" panose="02040503050406030204" pitchFamily="18" charset="0"/>
                        <a:ea typeface="宋体" panose="02010600030101010101" pitchFamily="2" charset="-122"/>
                      </a:rPr>
                      <m:t>F</m:t>
                    </m:r>
                  </m:oMath>
                </a14:m>
                <a:r>
                  <a:rPr lang="en-US" altLang="zh-CN" sz="2400" kern="100" dirty="0">
                    <a:effectLst/>
                    <a:latin typeface="微软雅黑" panose="020B0503020204020204" pitchFamily="34" charset="-122"/>
                    <a:ea typeface="微软雅黑" panose="020B0503020204020204" pitchFamily="34" charset="-122"/>
                  </a:rPr>
                  <a:t>=</a:t>
                </a:r>
                <a14:m>
                  <m:oMath xmlns:m="http://schemas.openxmlformats.org/officeDocument/2006/math">
                    <m:f>
                      <m:fPr>
                        <m:ctrlPr>
                          <a:rPr lang="zh-CN" altLang="zh-CN" sz="2400" i="1" kern="100">
                            <a:effectLst/>
                            <a:latin typeface="Cambria Math" panose="02040503050406030204" pitchFamily="18" charset="0"/>
                            <a:ea typeface="Cambria Math" panose="02040503050406030204" pitchFamily="18" charset="0"/>
                          </a:rPr>
                        </m:ctrlPr>
                      </m:fPr>
                      <m:num>
                        <m:r>
                          <a:rPr lang="en-US" altLang="zh-CN" sz="2400" kern="100">
                            <a:effectLst/>
                            <a:latin typeface="Cambria Math" panose="02040503050406030204" pitchFamily="18" charset="0"/>
                            <a:ea typeface="宋体" panose="02010600030101010101" pitchFamily="2" charset="-122"/>
                          </a:rPr>
                          <m:t>2.5</m:t>
                        </m:r>
                      </m:num>
                      <m:den>
                        <m:r>
                          <a:rPr lang="en-US" altLang="zh-CN" sz="2400" kern="100">
                            <a:effectLst/>
                            <a:latin typeface="Cambria Math" panose="02040503050406030204" pitchFamily="18" charset="0"/>
                            <a:ea typeface="宋体" panose="02010600030101010101" pitchFamily="2" charset="-122"/>
                          </a:rPr>
                          <m:t>4</m:t>
                        </m:r>
                      </m:den>
                    </m:f>
                  </m:oMath>
                </a14:m>
                <a:r>
                  <a:rPr lang="en-US" altLang="zh-CN" sz="2400" kern="100" dirty="0">
                    <a:effectLst/>
                    <a:latin typeface="微软雅黑" panose="020B0503020204020204" pitchFamily="34" charset="-122"/>
                    <a:ea typeface="微软雅黑" panose="020B0503020204020204" pitchFamily="34" charset="-122"/>
                  </a:rPr>
                  <a:t>10=6.25(</a:t>
                </a:r>
                <a:r>
                  <a:rPr lang="en-US" altLang="zh-CN" sz="2400" kern="100" dirty="0" err="1">
                    <a:effectLst/>
                    <a:latin typeface="微软雅黑" panose="020B0503020204020204" pitchFamily="34" charset="-122"/>
                    <a:ea typeface="微软雅黑" panose="020B0503020204020204" pitchFamily="34" charset="-122"/>
                  </a:rPr>
                  <a:t>kN</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a:t>
                </a:r>
              </a:p>
              <a:p>
                <a:pPr indent="266700" algn="l"/>
                <a:r>
                  <a:rPr lang="en-US" altLang="zh-CN" sz="2400" kern="100" dirty="0">
                    <a:effectLst/>
                    <a:latin typeface="微软雅黑" panose="020B0503020204020204" pitchFamily="34" charset="-122"/>
                    <a:ea typeface="微软雅黑" panose="020B0503020204020204" pitchFamily="34" charset="-122"/>
                  </a:rPr>
                  <a:t>F</a:t>
                </a:r>
                <a:r>
                  <a:rPr lang="en-US" altLang="zh-CN" sz="2400" kern="100" baseline="-25000" dirty="0">
                    <a:effectLst/>
                    <a:latin typeface="微软雅黑" panose="020B0503020204020204" pitchFamily="34" charset="-122"/>
                    <a:ea typeface="微软雅黑" panose="020B0503020204020204" pitchFamily="34" charset="-122"/>
                  </a:rPr>
                  <a:t>B</a:t>
                </a:r>
                <a:r>
                  <a:rPr lang="en-US" altLang="zh-CN" sz="2400" kern="100" dirty="0">
                    <a:effectLst/>
                    <a:latin typeface="微软雅黑" panose="020B0503020204020204" pitchFamily="34" charset="-122"/>
                    <a:ea typeface="微软雅黑" panose="020B0503020204020204" pitchFamily="34" charset="-122"/>
                  </a:rPr>
                  <a:t>=</a:t>
                </a:r>
                <a14:m>
                  <m:oMath xmlns:m="http://schemas.openxmlformats.org/officeDocument/2006/math">
                    <m:f>
                      <m:fPr>
                        <m:ctrlPr>
                          <a:rPr lang="zh-CN" altLang="zh-CN" sz="2400" i="1" kern="100">
                            <a:effectLst/>
                            <a:latin typeface="Cambria Math" panose="02040503050406030204" pitchFamily="18" charset="0"/>
                            <a:ea typeface="Cambria Math" panose="02040503050406030204" pitchFamily="18" charset="0"/>
                          </a:rPr>
                        </m:ctrlPr>
                      </m:fPr>
                      <m:num>
                        <m:r>
                          <a:rPr lang="en-US" altLang="zh-CN" sz="2400" kern="100">
                            <a:effectLst/>
                            <a:latin typeface="Cambria Math" panose="02040503050406030204" pitchFamily="18" charset="0"/>
                            <a:ea typeface="宋体" panose="02010600030101010101" pitchFamily="2" charset="-122"/>
                          </a:rPr>
                          <m:t>1.5</m:t>
                        </m:r>
                      </m:num>
                      <m:den>
                        <m:r>
                          <a:rPr lang="en-US" altLang="zh-CN" sz="2400" kern="100">
                            <a:effectLst/>
                            <a:latin typeface="Cambria Math" panose="02040503050406030204" pitchFamily="18" charset="0"/>
                            <a:ea typeface="宋体" panose="02010600030101010101" pitchFamily="2" charset="-122"/>
                          </a:rPr>
                          <m:t>4</m:t>
                        </m:r>
                      </m:den>
                    </m:f>
                    <m:r>
                      <m:rPr>
                        <m:sty m:val="p"/>
                      </m:rPr>
                      <a:rPr lang="en-US" altLang="zh-CN" sz="2400" kern="100">
                        <a:effectLst/>
                        <a:latin typeface="Cambria Math" panose="02040503050406030204" pitchFamily="18" charset="0"/>
                        <a:ea typeface="宋体" panose="02010600030101010101" pitchFamily="2" charset="-122"/>
                      </a:rPr>
                      <m:t>F</m:t>
                    </m:r>
                    <m:r>
                      <a:rPr lang="en-US" altLang="zh-CN" sz="2400" kern="100">
                        <a:effectLst/>
                        <a:latin typeface="Cambria Math" panose="02040503050406030204" pitchFamily="18" charset="0"/>
                        <a:ea typeface="宋体" panose="02010600030101010101" pitchFamily="2" charset="-122"/>
                      </a:rPr>
                      <m:t>=</m:t>
                    </m:r>
                    <m:f>
                      <m:fPr>
                        <m:ctrlPr>
                          <a:rPr lang="zh-CN" altLang="zh-CN" sz="2400" i="1" kern="100">
                            <a:effectLst/>
                            <a:latin typeface="Cambria Math" panose="02040503050406030204" pitchFamily="18" charset="0"/>
                            <a:ea typeface="Cambria Math" panose="02040503050406030204" pitchFamily="18" charset="0"/>
                          </a:rPr>
                        </m:ctrlPr>
                      </m:fPr>
                      <m:num>
                        <m:r>
                          <a:rPr lang="en-US" altLang="zh-CN" sz="2400" kern="100">
                            <a:effectLst/>
                            <a:latin typeface="Cambria Math" panose="02040503050406030204" pitchFamily="18" charset="0"/>
                            <a:ea typeface="宋体" panose="02010600030101010101" pitchFamily="2" charset="-122"/>
                          </a:rPr>
                          <m:t>1.5</m:t>
                        </m:r>
                      </m:num>
                      <m:den>
                        <m:r>
                          <a:rPr lang="en-US" altLang="zh-CN" sz="2400" kern="100">
                            <a:effectLst/>
                            <a:latin typeface="Cambria Math" panose="02040503050406030204" pitchFamily="18" charset="0"/>
                            <a:ea typeface="宋体" panose="02010600030101010101" pitchFamily="2" charset="-122"/>
                          </a:rPr>
                          <m:t>4</m:t>
                        </m:r>
                      </m:den>
                    </m:f>
                  </m:oMath>
                </a14:m>
                <a:r>
                  <a:rPr lang="en-US" altLang="zh-CN" sz="2400" kern="100" dirty="0">
                    <a:effectLst/>
                    <a:latin typeface="微软雅黑" panose="020B0503020204020204" pitchFamily="34" charset="-122"/>
                    <a:ea typeface="微软雅黑" panose="020B0503020204020204" pitchFamily="34" charset="-122"/>
                  </a:rPr>
                  <a:t>10=3.75(</a:t>
                </a:r>
                <a:r>
                  <a:rPr lang="en-US" altLang="zh-CN" sz="2400" kern="100" dirty="0" err="1">
                    <a:effectLst/>
                    <a:latin typeface="微软雅黑" panose="020B0503020204020204" pitchFamily="34" charset="-122"/>
                    <a:ea typeface="微软雅黑" panose="020B0503020204020204" pitchFamily="34" charset="-122"/>
                  </a:rPr>
                  <a:t>kN</a:t>
                </a:r>
                <a:r>
                  <a:rPr lang="en-US" altLang="zh-CN"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a:t>
                </a:r>
              </a:p>
            </p:txBody>
          </p:sp>
        </mc:Choice>
        <mc:Fallback xmlns="">
          <p:sp>
            <p:nvSpPr>
              <p:cNvPr id="22" name="文本框 21">
                <a:extLst>
                  <a:ext uri="{FF2B5EF4-FFF2-40B4-BE49-F238E27FC236}">
                    <a16:creationId xmlns:a16="http://schemas.microsoft.com/office/drawing/2014/main" id="{6CF72F41-877A-0B87-D237-A58CAA89D2A5}"/>
                  </a:ext>
                </a:extLst>
              </p:cNvPr>
              <p:cNvSpPr txBox="1">
                <a:spLocks noRot="1" noChangeAspect="1" noMove="1" noResize="1" noEditPoints="1" noAdjustHandles="1" noChangeArrowheads="1" noChangeShapeType="1" noTextEdit="1"/>
              </p:cNvSpPr>
              <p:nvPr/>
            </p:nvSpPr>
            <p:spPr>
              <a:xfrm>
                <a:off x="1524001" y="701529"/>
                <a:ext cx="6223560" cy="1516825"/>
              </a:xfrm>
              <a:prstGeom prst="rect">
                <a:avLst/>
              </a:prstGeom>
              <a:blipFill>
                <a:blip r:embed="rId18"/>
                <a:stretch>
                  <a:fillRect t="-3213" b="-2811"/>
                </a:stretch>
              </a:blipFill>
            </p:spPr>
            <p:txBody>
              <a:bodyPr/>
              <a:lstStyle/>
              <a:p>
                <a:r>
                  <a:rPr lang="zh-CN" altLang="en-US">
                    <a:noFill/>
                  </a:rPr>
                  <a:t> </a:t>
                </a:r>
              </a:p>
            </p:txBody>
          </p:sp>
        </mc:Fallback>
      </mc:AlternateContent>
      <p:pic>
        <p:nvPicPr>
          <p:cNvPr id="26" name="图片 25">
            <a:extLst>
              <a:ext uri="{FF2B5EF4-FFF2-40B4-BE49-F238E27FC236}">
                <a16:creationId xmlns:a16="http://schemas.microsoft.com/office/drawing/2014/main" id="{2F07325C-6328-B759-354F-F4039D96F8F9}"/>
              </a:ext>
            </a:extLst>
          </p:cNvPr>
          <p:cNvPicPr>
            <a:picLocks noChangeAspect="1"/>
          </p:cNvPicPr>
          <p:nvPr/>
        </p:nvPicPr>
        <p:blipFill>
          <a:blip r:embed="rId19"/>
          <a:stretch>
            <a:fillRect/>
          </a:stretch>
        </p:blipFill>
        <p:spPr>
          <a:xfrm>
            <a:off x="8514092" y="1086283"/>
            <a:ext cx="3427016" cy="4974007"/>
          </a:xfrm>
          <a:prstGeom prst="rect">
            <a:avLst/>
          </a:prstGeom>
        </p:spPr>
      </p:pic>
      <p:sp>
        <p:nvSpPr>
          <p:cNvPr id="28" name="文本框 27">
            <a:extLst>
              <a:ext uri="{FF2B5EF4-FFF2-40B4-BE49-F238E27FC236}">
                <a16:creationId xmlns:a16="http://schemas.microsoft.com/office/drawing/2014/main" id="{E1F6546E-058E-28D5-DB49-7ADB6169A7A6}"/>
              </a:ext>
            </a:extLst>
          </p:cNvPr>
          <p:cNvSpPr txBox="1"/>
          <p:nvPr/>
        </p:nvSpPr>
        <p:spPr>
          <a:xfrm>
            <a:off x="986747" y="2294614"/>
            <a:ext cx="7144079" cy="3648243"/>
          </a:xfrm>
          <a:prstGeom prst="rect">
            <a:avLst/>
          </a:prstGeom>
          <a:noFill/>
        </p:spPr>
        <p:txBody>
          <a:bodyPr wrap="square">
            <a:spAutoFit/>
          </a:bodyPr>
          <a:lstStyle/>
          <a:p>
            <a:pPr indent="266700" algn="l">
              <a:lnSpc>
                <a:spcPts val="2800"/>
              </a:lnSpc>
            </a:pP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2</a:t>
            </a:r>
            <a:r>
              <a:rPr lang="zh-CN" altLang="zh-CN" kern="100" dirty="0">
                <a:effectLst/>
                <a:latin typeface="微软雅黑" panose="020B0503020204020204" pitchFamily="34" charset="-122"/>
                <a:ea typeface="微软雅黑" panose="020B0503020204020204" pitchFamily="34" charset="-122"/>
              </a:rPr>
              <a:t>）计算</a:t>
            </a:r>
            <a:r>
              <a:rPr lang="en-US" altLang="zh-CN" kern="100" dirty="0">
                <a:effectLst/>
                <a:latin typeface="微软雅黑" panose="020B0503020204020204" pitchFamily="34" charset="-122"/>
                <a:ea typeface="微软雅黑" panose="020B0503020204020204" pitchFamily="34" charset="-122"/>
              </a:rPr>
              <a:t>n-n</a:t>
            </a:r>
            <a:r>
              <a:rPr lang="zh-CN" altLang="zh-CN" kern="100" dirty="0">
                <a:effectLst/>
                <a:latin typeface="微软雅黑" panose="020B0503020204020204" pitchFamily="34" charset="-122"/>
                <a:ea typeface="微软雅黑" panose="020B0503020204020204" pitchFamily="34" charset="-122"/>
              </a:rPr>
              <a:t>截面上的弯矩。先取左段为研究对象，如图</a:t>
            </a:r>
            <a:r>
              <a:rPr lang="en-US" altLang="zh-CN" kern="100" dirty="0">
                <a:effectLst/>
                <a:latin typeface="微软雅黑" panose="020B0503020204020204" pitchFamily="34" charset="-122"/>
                <a:ea typeface="微软雅黑" panose="020B0503020204020204" pitchFamily="34" charset="-122"/>
              </a:rPr>
              <a:t>3-63(c)</a:t>
            </a:r>
            <a:r>
              <a:rPr lang="zh-CN" altLang="zh-CN" kern="100" dirty="0">
                <a:effectLst/>
                <a:latin typeface="微软雅黑" panose="020B0503020204020204" pitchFamily="34" charset="-122"/>
                <a:ea typeface="微软雅黑" panose="020B0503020204020204" pitchFamily="34" charset="-122"/>
              </a:rPr>
              <a:t>所示，设剪力</a:t>
            </a:r>
            <a:r>
              <a:rPr lang="en-US" altLang="zh-CN" kern="100" dirty="0">
                <a:effectLst/>
                <a:latin typeface="微软雅黑" panose="020B0503020204020204" pitchFamily="34" charset="-122"/>
                <a:ea typeface="微软雅黑" panose="020B0503020204020204" pitchFamily="34" charset="-122"/>
              </a:rPr>
              <a:t>F</a:t>
            </a:r>
            <a:r>
              <a:rPr lang="en-US" altLang="zh-CN" kern="100" baseline="-25000" dirty="0">
                <a:effectLst/>
                <a:latin typeface="微软雅黑" panose="020B0503020204020204" pitchFamily="34" charset="-122"/>
                <a:ea typeface="微软雅黑" panose="020B0503020204020204" pitchFamily="34" charset="-122"/>
              </a:rPr>
              <a:t>Q</a:t>
            </a:r>
            <a:r>
              <a:rPr lang="zh-CN" altLang="zh-CN" kern="100" dirty="0">
                <a:effectLst/>
                <a:latin typeface="微软雅黑" panose="020B0503020204020204" pitchFamily="34" charset="-122"/>
                <a:ea typeface="微软雅黑" panose="020B0503020204020204" pitchFamily="34" charset="-122"/>
              </a:rPr>
              <a:t>的方向为正，弯矩</a:t>
            </a:r>
            <a:r>
              <a:rPr lang="en-US" altLang="zh-CN" kern="100" dirty="0">
                <a:effectLst/>
                <a:latin typeface="微软雅黑" panose="020B0503020204020204" pitchFamily="34" charset="-122"/>
                <a:ea typeface="微软雅黑" panose="020B0503020204020204" pitchFamily="34" charset="-122"/>
              </a:rPr>
              <a:t>M</a:t>
            </a:r>
            <a:r>
              <a:rPr lang="zh-CN" altLang="zh-CN" kern="100" dirty="0">
                <a:effectLst/>
                <a:latin typeface="微软雅黑" panose="020B0503020204020204" pitchFamily="34" charset="-122"/>
                <a:ea typeface="微软雅黑" panose="020B0503020204020204" pitchFamily="34" charset="-122"/>
              </a:rPr>
              <a:t>的转向为正，由平衡方程∑</a:t>
            </a:r>
            <a:r>
              <a:rPr lang="en-US" altLang="zh-CN" kern="100" dirty="0">
                <a:effectLst/>
                <a:latin typeface="微软雅黑" panose="020B0503020204020204" pitchFamily="34" charset="-122"/>
                <a:ea typeface="微软雅黑" panose="020B0503020204020204" pitchFamily="34" charset="-122"/>
              </a:rPr>
              <a:t>F=0</a:t>
            </a: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F</a:t>
            </a:r>
            <a:r>
              <a:rPr lang="en-US" altLang="zh-CN" kern="100" baseline="-25000" dirty="0">
                <a:effectLst/>
                <a:latin typeface="微软雅黑" panose="020B0503020204020204" pitchFamily="34" charset="-122"/>
                <a:ea typeface="微软雅黑" panose="020B0503020204020204" pitchFamily="34" charset="-122"/>
              </a:rPr>
              <a:t>A</a:t>
            </a: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F</a:t>
            </a:r>
            <a:r>
              <a:rPr lang="en-US" altLang="zh-CN" kern="100" baseline="-25000" dirty="0">
                <a:effectLst/>
                <a:latin typeface="微软雅黑" panose="020B0503020204020204" pitchFamily="34" charset="-122"/>
                <a:ea typeface="微软雅黑" panose="020B0503020204020204" pitchFamily="34" charset="-122"/>
              </a:rPr>
              <a:t>Q</a:t>
            </a:r>
            <a:r>
              <a:rPr lang="en-US" altLang="zh-CN" kern="100" dirty="0">
                <a:effectLst/>
                <a:latin typeface="微软雅黑" panose="020B0503020204020204" pitchFamily="34" charset="-122"/>
                <a:ea typeface="微软雅黑" panose="020B0503020204020204" pitchFamily="34" charset="-122"/>
              </a:rPr>
              <a:t>=0</a:t>
            </a:r>
            <a:r>
              <a:rPr lang="zh-CN" altLang="zh-CN" kern="100" dirty="0">
                <a:effectLst/>
                <a:latin typeface="微软雅黑" panose="020B0503020204020204" pitchFamily="34" charset="-122"/>
                <a:ea typeface="微软雅黑" panose="020B0503020204020204" pitchFamily="34" charset="-122"/>
              </a:rPr>
              <a:t>，</a:t>
            </a:r>
          </a:p>
          <a:p>
            <a:pPr indent="266700" algn="l">
              <a:lnSpc>
                <a:spcPts val="2800"/>
              </a:lnSpc>
            </a:pPr>
            <a:r>
              <a:rPr lang="zh-CN" altLang="zh-CN" kern="100" dirty="0">
                <a:effectLst/>
                <a:latin typeface="微软雅黑" panose="020B0503020204020204" pitchFamily="34" charset="-122"/>
                <a:ea typeface="微软雅黑" panose="020B0503020204020204" pitchFamily="34" charset="-122"/>
              </a:rPr>
              <a:t>得</a:t>
            </a:r>
            <a:r>
              <a:rPr lang="en-US" altLang="zh-CN" kern="100" dirty="0">
                <a:effectLst/>
                <a:latin typeface="微软雅黑" panose="020B0503020204020204" pitchFamily="34" charset="-122"/>
                <a:ea typeface="微软雅黑" panose="020B0503020204020204" pitchFamily="34" charset="-122"/>
              </a:rPr>
              <a:t>F</a:t>
            </a:r>
            <a:r>
              <a:rPr lang="en-US" altLang="zh-CN" kern="100" baseline="-25000" dirty="0">
                <a:effectLst/>
                <a:latin typeface="微软雅黑" panose="020B0503020204020204" pitchFamily="34" charset="-122"/>
                <a:ea typeface="微软雅黑" panose="020B0503020204020204" pitchFamily="34" charset="-122"/>
              </a:rPr>
              <a:t>Q</a:t>
            </a:r>
            <a:r>
              <a:rPr lang="en-US" altLang="zh-CN" kern="100" dirty="0">
                <a:effectLst/>
                <a:latin typeface="微软雅黑" panose="020B0503020204020204" pitchFamily="34" charset="-122"/>
                <a:ea typeface="微软雅黑" panose="020B0503020204020204" pitchFamily="34" charset="-122"/>
              </a:rPr>
              <a:t>=F</a:t>
            </a:r>
            <a:r>
              <a:rPr lang="en-US" altLang="zh-CN" kern="100" baseline="-25000" dirty="0">
                <a:effectLst/>
                <a:latin typeface="微软雅黑" panose="020B0503020204020204" pitchFamily="34" charset="-122"/>
                <a:ea typeface="微软雅黑" panose="020B0503020204020204" pitchFamily="34" charset="-122"/>
              </a:rPr>
              <a:t>A</a:t>
            </a:r>
            <a:r>
              <a:rPr lang="en-US" altLang="zh-CN" kern="100" dirty="0">
                <a:effectLst/>
                <a:latin typeface="微软雅黑" panose="020B0503020204020204" pitchFamily="34" charset="-122"/>
                <a:ea typeface="微软雅黑" panose="020B0503020204020204" pitchFamily="34" charset="-122"/>
              </a:rPr>
              <a:t>=6.25(</a:t>
            </a:r>
            <a:r>
              <a:rPr lang="en-US" altLang="zh-CN" kern="100" dirty="0" err="1">
                <a:effectLst/>
                <a:latin typeface="微软雅黑" panose="020B0503020204020204" pitchFamily="34" charset="-122"/>
                <a:ea typeface="微软雅黑" panose="020B0503020204020204" pitchFamily="34" charset="-122"/>
              </a:rPr>
              <a:t>kN</a:t>
            </a:r>
            <a:r>
              <a:rPr lang="en-US" altLang="zh-CN" kern="100" dirty="0">
                <a:effectLst/>
                <a:latin typeface="微软雅黑" panose="020B0503020204020204" pitchFamily="34" charset="-122"/>
                <a:ea typeface="微软雅黑" panose="020B0503020204020204" pitchFamily="34" charset="-122"/>
              </a:rPr>
              <a:t>)</a:t>
            </a:r>
            <a:r>
              <a:rPr lang="zh-CN" altLang="zh-CN" kern="100" dirty="0">
                <a:effectLst/>
                <a:latin typeface="微软雅黑" panose="020B0503020204020204" pitchFamily="34" charset="-122"/>
                <a:ea typeface="微软雅黑" panose="020B0503020204020204" pitchFamily="34" charset="-122"/>
              </a:rPr>
              <a:t>；</a:t>
            </a:r>
          </a:p>
          <a:p>
            <a:pPr indent="266700" algn="l">
              <a:lnSpc>
                <a:spcPts val="2800"/>
              </a:lnSpc>
            </a:pPr>
            <a:r>
              <a:rPr lang="zh-CN" altLang="zh-CN" kern="100" dirty="0">
                <a:effectLst/>
                <a:latin typeface="微软雅黑" panose="020B0503020204020204" pitchFamily="34" charset="-122"/>
                <a:ea typeface="微软雅黑" panose="020B0503020204020204" pitchFamily="34" charset="-122"/>
              </a:rPr>
              <a:t>由∑</a:t>
            </a:r>
            <a:r>
              <a:rPr lang="en-US" altLang="zh-CN" kern="100" dirty="0">
                <a:effectLst/>
                <a:latin typeface="微软雅黑" panose="020B0503020204020204" pitchFamily="34" charset="-122"/>
                <a:ea typeface="微软雅黑" panose="020B0503020204020204" pitchFamily="34" charset="-122"/>
              </a:rPr>
              <a:t>Mc(F)=0</a:t>
            </a: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M-F</a:t>
            </a:r>
            <a:r>
              <a:rPr lang="en-US" altLang="zh-CN" kern="100" baseline="-25000" dirty="0">
                <a:effectLst/>
                <a:latin typeface="微软雅黑" panose="020B0503020204020204" pitchFamily="34" charset="-122"/>
                <a:ea typeface="微软雅黑" panose="020B0503020204020204" pitchFamily="34" charset="-122"/>
              </a:rPr>
              <a:t>A</a:t>
            </a: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0.8=0</a:t>
            </a:r>
            <a:r>
              <a:rPr lang="zh-CN" altLang="zh-CN" kern="100" dirty="0">
                <a:effectLst/>
                <a:latin typeface="微软雅黑" panose="020B0503020204020204" pitchFamily="34" charset="-122"/>
                <a:ea typeface="微软雅黑" panose="020B0503020204020204" pitchFamily="34" charset="-122"/>
              </a:rPr>
              <a:t>，</a:t>
            </a:r>
          </a:p>
          <a:p>
            <a:pPr indent="933450" algn="l">
              <a:lnSpc>
                <a:spcPts val="2800"/>
              </a:lnSpc>
            </a:pPr>
            <a:r>
              <a:rPr lang="en-US" altLang="zh-CN" kern="100" dirty="0">
                <a:effectLst/>
                <a:latin typeface="微软雅黑" panose="020B0503020204020204" pitchFamily="34" charset="-122"/>
                <a:ea typeface="微软雅黑" panose="020B0503020204020204" pitchFamily="34" charset="-122"/>
              </a:rPr>
              <a:t>M=F</a:t>
            </a:r>
            <a:r>
              <a:rPr lang="en-US" altLang="zh-CN" kern="100" baseline="-25000" dirty="0">
                <a:effectLst/>
                <a:latin typeface="微软雅黑" panose="020B0503020204020204" pitchFamily="34" charset="-122"/>
                <a:ea typeface="微软雅黑" panose="020B0503020204020204" pitchFamily="34" charset="-122"/>
              </a:rPr>
              <a:t>A</a:t>
            </a: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0.8=5(</a:t>
            </a:r>
            <a:r>
              <a:rPr lang="en-US" altLang="zh-CN" kern="100" dirty="0" err="1">
                <a:effectLst/>
                <a:latin typeface="微软雅黑" panose="020B0503020204020204" pitchFamily="34" charset="-122"/>
                <a:ea typeface="微软雅黑" panose="020B0503020204020204" pitchFamily="34" charset="-122"/>
              </a:rPr>
              <a:t>kN</a:t>
            </a:r>
            <a:r>
              <a:rPr lang="en-US" altLang="zh-CN" kern="100" dirty="0">
                <a:effectLst/>
                <a:latin typeface="微软雅黑" panose="020B0503020204020204" pitchFamily="34" charset="-122"/>
                <a:ea typeface="微软雅黑" panose="020B0503020204020204" pitchFamily="34" charset="-122"/>
              </a:rPr>
              <a:t>)</a:t>
            </a:r>
            <a:r>
              <a:rPr lang="zh-CN" altLang="zh-CN" kern="100" dirty="0">
                <a:effectLst/>
                <a:latin typeface="微软雅黑" panose="020B0503020204020204" pitchFamily="34" charset="-122"/>
                <a:ea typeface="微软雅黑" panose="020B0503020204020204" pitchFamily="34" charset="-122"/>
              </a:rPr>
              <a:t>。</a:t>
            </a:r>
          </a:p>
          <a:p>
            <a:pPr indent="266700" algn="l">
              <a:lnSpc>
                <a:spcPts val="2800"/>
              </a:lnSpc>
            </a:pPr>
            <a:r>
              <a:rPr lang="zh-CN" altLang="zh-CN" kern="100" dirty="0">
                <a:effectLst/>
                <a:latin typeface="微软雅黑" panose="020B0503020204020204" pitchFamily="34" charset="-122"/>
                <a:ea typeface="微软雅黑" panose="020B0503020204020204" pitchFamily="34" charset="-122"/>
              </a:rPr>
              <a:t>或者以右段为研究对象，如图</a:t>
            </a:r>
            <a:r>
              <a:rPr lang="en-US" altLang="zh-CN" kern="100" dirty="0">
                <a:effectLst/>
                <a:latin typeface="微软雅黑" panose="020B0503020204020204" pitchFamily="34" charset="-122"/>
                <a:ea typeface="微软雅黑" panose="020B0503020204020204" pitchFamily="34" charset="-122"/>
              </a:rPr>
              <a:t>3-63</a:t>
            </a: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d</a:t>
            </a:r>
            <a:r>
              <a:rPr lang="zh-CN" altLang="zh-CN" kern="100" dirty="0">
                <a:effectLst/>
                <a:latin typeface="微软雅黑" panose="020B0503020204020204" pitchFamily="34" charset="-122"/>
                <a:ea typeface="微软雅黑" panose="020B0503020204020204" pitchFamily="34" charset="-122"/>
              </a:rPr>
              <a:t>）所示，设剪力</a:t>
            </a:r>
            <a:r>
              <a:rPr lang="en-US" altLang="zh-CN" kern="100" dirty="0">
                <a:effectLst/>
                <a:latin typeface="微软雅黑" panose="020B0503020204020204" pitchFamily="34" charset="-122"/>
                <a:ea typeface="微软雅黑" panose="020B0503020204020204" pitchFamily="34" charset="-122"/>
              </a:rPr>
              <a:t>F</a:t>
            </a:r>
            <a:r>
              <a:rPr lang="en-US" altLang="zh-CN" kern="100" baseline="-25000" dirty="0">
                <a:effectLst/>
                <a:latin typeface="微软雅黑" panose="020B0503020204020204" pitchFamily="34" charset="-122"/>
                <a:ea typeface="微软雅黑" panose="020B0503020204020204" pitchFamily="34" charset="-122"/>
              </a:rPr>
              <a:t>Q</a:t>
            </a:r>
            <a:r>
              <a:rPr lang="zh-CN" altLang="zh-CN" kern="100" dirty="0">
                <a:effectLst/>
                <a:latin typeface="微软雅黑" panose="020B0503020204020204" pitchFamily="34" charset="-122"/>
                <a:ea typeface="微软雅黑" panose="020B0503020204020204" pitchFamily="34" charset="-122"/>
              </a:rPr>
              <a:t>的方向为正，弯矩</a:t>
            </a:r>
            <a:r>
              <a:rPr lang="en-US" altLang="zh-CN" kern="100" dirty="0">
                <a:effectLst/>
                <a:latin typeface="微软雅黑" panose="020B0503020204020204" pitchFamily="34" charset="-122"/>
                <a:ea typeface="微软雅黑" panose="020B0503020204020204" pitchFamily="34" charset="-122"/>
              </a:rPr>
              <a:t>M</a:t>
            </a:r>
            <a:r>
              <a:rPr lang="zh-CN" altLang="zh-CN" kern="100" dirty="0">
                <a:effectLst/>
                <a:latin typeface="微软雅黑" panose="020B0503020204020204" pitchFamily="34" charset="-122"/>
                <a:ea typeface="微软雅黑" panose="020B0503020204020204" pitchFamily="34" charset="-122"/>
              </a:rPr>
              <a:t>的转向为正，由平衡方程，得</a:t>
            </a:r>
          </a:p>
          <a:p>
            <a:pPr indent="266700" algn="l">
              <a:lnSpc>
                <a:spcPts val="2800"/>
              </a:lnSpc>
            </a:pP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F=0</a:t>
            </a: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F</a:t>
            </a:r>
            <a:r>
              <a:rPr lang="en-US" altLang="zh-CN" kern="100" baseline="-25000" dirty="0">
                <a:effectLst/>
                <a:latin typeface="微软雅黑" panose="020B0503020204020204" pitchFamily="34" charset="-122"/>
                <a:ea typeface="微软雅黑" panose="020B0503020204020204" pitchFamily="34" charset="-122"/>
              </a:rPr>
              <a:t>B</a:t>
            </a:r>
            <a:r>
              <a:rPr lang="en-US" altLang="zh-CN" kern="100" dirty="0">
                <a:effectLst/>
                <a:latin typeface="微软雅黑" panose="020B0503020204020204" pitchFamily="34" charset="-122"/>
                <a:ea typeface="微软雅黑" panose="020B0503020204020204" pitchFamily="34" charset="-122"/>
              </a:rPr>
              <a:t>+F</a:t>
            </a:r>
            <a:r>
              <a:rPr lang="en-US" altLang="zh-CN" kern="100" baseline="-25000" dirty="0">
                <a:effectLst/>
                <a:latin typeface="微软雅黑" panose="020B0503020204020204" pitchFamily="34" charset="-122"/>
                <a:ea typeface="微软雅黑" panose="020B0503020204020204" pitchFamily="34" charset="-122"/>
              </a:rPr>
              <a:t>Q</a:t>
            </a: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F=0</a:t>
            </a: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F</a:t>
            </a:r>
            <a:r>
              <a:rPr lang="en-US" altLang="zh-CN" kern="100" baseline="-25000" dirty="0">
                <a:effectLst/>
                <a:latin typeface="微软雅黑" panose="020B0503020204020204" pitchFamily="34" charset="-122"/>
                <a:ea typeface="微软雅黑" panose="020B0503020204020204" pitchFamily="34" charset="-122"/>
              </a:rPr>
              <a:t>Q</a:t>
            </a:r>
            <a:r>
              <a:rPr lang="en-US" altLang="zh-CN" kern="100" dirty="0">
                <a:effectLst/>
                <a:latin typeface="微软雅黑" panose="020B0503020204020204" pitchFamily="34" charset="-122"/>
                <a:ea typeface="微软雅黑" panose="020B0503020204020204" pitchFamily="34" charset="-122"/>
              </a:rPr>
              <a:t>=F-F</a:t>
            </a:r>
            <a:r>
              <a:rPr lang="en-US" altLang="zh-CN" kern="100" baseline="-25000" dirty="0">
                <a:effectLst/>
                <a:latin typeface="微软雅黑" panose="020B0503020204020204" pitchFamily="34" charset="-122"/>
                <a:ea typeface="微软雅黑" panose="020B0503020204020204" pitchFamily="34" charset="-122"/>
              </a:rPr>
              <a:t>B</a:t>
            </a:r>
            <a:r>
              <a:rPr lang="en-US" altLang="zh-CN" kern="100" dirty="0">
                <a:effectLst/>
                <a:latin typeface="微软雅黑" panose="020B0503020204020204" pitchFamily="34" charset="-122"/>
                <a:ea typeface="微软雅黑" panose="020B0503020204020204" pitchFamily="34" charset="-122"/>
              </a:rPr>
              <a:t>=6.25(</a:t>
            </a:r>
            <a:r>
              <a:rPr lang="en-US" altLang="zh-CN" kern="100" dirty="0" err="1">
                <a:effectLst/>
                <a:latin typeface="微软雅黑" panose="020B0503020204020204" pitchFamily="34" charset="-122"/>
                <a:ea typeface="微软雅黑" panose="020B0503020204020204" pitchFamily="34" charset="-122"/>
              </a:rPr>
              <a:t>kN</a:t>
            </a:r>
            <a:r>
              <a:rPr lang="en-US" altLang="zh-CN" kern="100" dirty="0">
                <a:effectLst/>
                <a:latin typeface="微软雅黑" panose="020B0503020204020204" pitchFamily="34" charset="-122"/>
                <a:ea typeface="微软雅黑" panose="020B0503020204020204" pitchFamily="34" charset="-122"/>
              </a:rPr>
              <a:t>)</a:t>
            </a:r>
            <a:r>
              <a:rPr lang="zh-CN" altLang="zh-CN" kern="100" dirty="0">
                <a:effectLst/>
                <a:latin typeface="微软雅黑" panose="020B0503020204020204" pitchFamily="34" charset="-122"/>
                <a:ea typeface="微软雅黑" panose="020B0503020204020204" pitchFamily="34" charset="-122"/>
              </a:rPr>
              <a:t>，</a:t>
            </a:r>
          </a:p>
          <a:p>
            <a:pPr indent="266700" algn="l">
              <a:lnSpc>
                <a:spcPts val="2800"/>
              </a:lnSpc>
            </a:pP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Mc</a:t>
            </a: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F</a:t>
            </a: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=0</a:t>
            </a: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F</a:t>
            </a:r>
            <a:r>
              <a:rPr lang="en-US" altLang="zh-CN" kern="100" baseline="-25000" dirty="0">
                <a:effectLst/>
                <a:latin typeface="微软雅黑" panose="020B0503020204020204" pitchFamily="34" charset="-122"/>
                <a:ea typeface="微软雅黑" panose="020B0503020204020204" pitchFamily="34" charset="-122"/>
              </a:rPr>
              <a:t>B</a:t>
            </a: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3.2-M-F</a:t>
            </a: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0.7=0</a:t>
            </a: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M=F</a:t>
            </a:r>
            <a:r>
              <a:rPr lang="en-US" altLang="zh-CN" kern="100" baseline="-25000" dirty="0">
                <a:effectLst/>
                <a:latin typeface="微软雅黑" panose="020B0503020204020204" pitchFamily="34" charset="-122"/>
                <a:ea typeface="微软雅黑" panose="020B0503020204020204" pitchFamily="34" charset="-122"/>
              </a:rPr>
              <a:t>B</a:t>
            </a: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3.2</a:t>
            </a: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F</a:t>
            </a:r>
            <a:r>
              <a:rPr lang="zh-CN" altLang="zh-CN" kern="100" dirty="0">
                <a:effectLst/>
                <a:latin typeface="微软雅黑" panose="020B0503020204020204" pitchFamily="34" charset="-122"/>
                <a:ea typeface="微软雅黑" panose="020B0503020204020204" pitchFamily="34" charset="-122"/>
              </a:rPr>
              <a:t>×</a:t>
            </a:r>
            <a:r>
              <a:rPr lang="en-US" altLang="zh-CN" kern="100" dirty="0">
                <a:effectLst/>
                <a:latin typeface="微软雅黑" panose="020B0503020204020204" pitchFamily="34" charset="-122"/>
                <a:ea typeface="微软雅黑" panose="020B0503020204020204" pitchFamily="34" charset="-122"/>
              </a:rPr>
              <a:t>0.7=5(</a:t>
            </a:r>
            <a:r>
              <a:rPr lang="en-US" altLang="zh-CN" kern="100" dirty="0" err="1">
                <a:effectLst/>
                <a:latin typeface="微软雅黑" panose="020B0503020204020204" pitchFamily="34" charset="-122"/>
                <a:ea typeface="微软雅黑" panose="020B0503020204020204" pitchFamily="34" charset="-122"/>
              </a:rPr>
              <a:t>kN</a:t>
            </a:r>
            <a:r>
              <a:rPr lang="en-US" altLang="zh-CN" kern="100" dirty="0">
                <a:effectLst/>
                <a:latin typeface="微软雅黑" panose="020B0503020204020204" pitchFamily="34" charset="-122"/>
                <a:ea typeface="微软雅黑" panose="020B0503020204020204" pitchFamily="34" charset="-122"/>
              </a:rPr>
              <a:t>)</a:t>
            </a:r>
            <a:r>
              <a:rPr lang="zh-CN" altLang="zh-CN" kern="100" dirty="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311475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P spid="28"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23848F4-45E3-0DD0-83AC-2FABF6BB7E6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BBD27D7-1DD2-ABCD-99F9-E4C81411EE64}"/>
              </a:ext>
            </a:extLst>
          </p:cNvPr>
          <p:cNvSpPr>
            <a:spLocks noGrp="1"/>
          </p:cNvSpPr>
          <p:nvPr>
            <p:ph type="sldNum" sz="quarter" idx="12"/>
          </p:nvPr>
        </p:nvSpPr>
        <p:spPr/>
        <p:txBody>
          <a:bodyPr/>
          <a:lstStyle/>
          <a:p>
            <a:fld id="{49AE70B2-8BF9-45C0-BB95-33D1B9D3A854}" type="slidenum">
              <a:rPr lang="zh-CN" altLang="en-US" smtClean="0"/>
              <a:t>98</a:t>
            </a:fld>
            <a:endParaRPr lang="zh-CN" altLang="en-US"/>
          </a:p>
        </p:txBody>
      </p:sp>
      <p:sp>
        <p:nvSpPr>
          <p:cNvPr id="4" name="矩形 3">
            <a:extLst>
              <a:ext uri="{FF2B5EF4-FFF2-40B4-BE49-F238E27FC236}">
                <a16:creationId xmlns:a16="http://schemas.microsoft.com/office/drawing/2014/main" id="{C6704E4F-1DBD-6E08-99F3-C075D9C928E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C32ABD12-BD39-1F95-DA2E-A3423BF8A672}"/>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4D462F91-DAE6-84D3-0187-B8F380F00042}"/>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6B850AA4-D463-E83A-44E9-BA92371D0D36}"/>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732B6DB2-C998-F27C-5474-CCF15BD3C22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E60127BD-158E-5B68-F083-A72D544FC044}"/>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DDE64BFF-F386-3BF9-AE1B-3D96FD9707D3}"/>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C28DF83D-D90E-4FBE-A06C-C703546741F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7C64AB85-6A4A-D134-6F58-732F8FCD3509}"/>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C228E511-7266-1BDC-43A7-A3DAC7FC7F6F}"/>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5BD36F51-6F03-0A4D-C29F-A5AFAFEA5CBD}"/>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9ED51E32-8E76-B157-D33B-115D956713B6}"/>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1773F7B9-FF9F-7AA8-D1BE-508AEACD6EA0}"/>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9777576A-446E-1495-7EAE-250C04CF5BA1}"/>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8A00B0B1-B918-3D92-A4A5-4B5A40DC83B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0C84D910-2EEE-89CE-19D3-5E085BE87579}"/>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46AC32DF-422E-805C-4C8E-8EF1281FD9F1}"/>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E8B40CA4-A019-7D26-64F2-0615D5D61A6D}"/>
              </a:ext>
            </a:extLst>
          </p:cNvPr>
          <p:cNvSpPr txBox="1"/>
          <p:nvPr/>
        </p:nvSpPr>
        <p:spPr>
          <a:xfrm>
            <a:off x="1743075" y="1004320"/>
            <a:ext cx="9744913" cy="5186869"/>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无论取左、右哪一段为研究对象，计算结果是一样的。通过分析结果可以得出如下结论：</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latin typeface="微软雅黑" panose="020B0503020204020204" pitchFamily="34" charset="-122"/>
                <a:ea typeface="微软雅黑" panose="020B0503020204020204" pitchFamily="34" charset="-122"/>
              </a:rPr>
              <a:t>①横截面上的剪力等于截面左侧（或右侧）所有外力的代数和。</a:t>
            </a:r>
            <a:r>
              <a:rPr lang="zh-CN" altLang="zh-CN" sz="2800" kern="100" dirty="0">
                <a:effectLst/>
                <a:latin typeface="微软雅黑" panose="020B0503020204020204" pitchFamily="34" charset="-122"/>
                <a:ea typeface="微软雅黑" panose="020B0503020204020204" pitchFamily="34" charset="-122"/>
              </a:rPr>
              <a:t>左侧向上的外力产生正的剪力，右侧向下的外力产生正的剪力，“左上右下，剪力为正”。</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latin typeface="微软雅黑" panose="020B0503020204020204" pitchFamily="34" charset="-122"/>
                <a:ea typeface="微软雅黑" panose="020B0503020204020204" pitchFamily="34" charset="-122"/>
              </a:rPr>
              <a:t>②横截面</a:t>
            </a:r>
            <a:r>
              <a:rPr lang="zh-CN" altLang="zh-CN" sz="2800" kern="100" dirty="0">
                <a:effectLst/>
                <a:latin typeface="微软雅黑" panose="020B0503020204020204" pitchFamily="34" charset="-122"/>
                <a:ea typeface="微软雅黑" panose="020B0503020204020204" pitchFamily="34" charset="-122"/>
              </a:rPr>
              <a:t>上的弯矩等于截面左侧（或右侧）所有外力对截面形心力矩的代数和。左侧顺时针的力矩为正，右侧逆时针的力矩为正，“左顺右逆，弯矩为正”。</a:t>
            </a:r>
          </a:p>
        </p:txBody>
      </p:sp>
    </p:spTree>
    <p:extLst>
      <p:ext uri="{BB962C8B-B14F-4D97-AF65-F5344CB8AC3E}">
        <p14:creationId xmlns:p14="http://schemas.microsoft.com/office/powerpoint/2010/main" val="1742077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835A498-47D2-3AE1-DC56-A3BFAD40EAF2}"/>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BD59FC11-5A85-E321-256D-54EDB6BEDB37}"/>
              </a:ext>
            </a:extLst>
          </p:cNvPr>
          <p:cNvSpPr>
            <a:spLocks noGrp="1"/>
          </p:cNvSpPr>
          <p:nvPr>
            <p:ph type="sldNum" sz="quarter" idx="12"/>
          </p:nvPr>
        </p:nvSpPr>
        <p:spPr/>
        <p:txBody>
          <a:bodyPr/>
          <a:lstStyle/>
          <a:p>
            <a:fld id="{49AE70B2-8BF9-45C0-BB95-33D1B9D3A854}" type="slidenum">
              <a:rPr lang="zh-CN" altLang="en-US" smtClean="0"/>
              <a:t>99</a:t>
            </a:fld>
            <a:endParaRPr lang="zh-CN" altLang="en-US"/>
          </a:p>
        </p:txBody>
      </p:sp>
      <p:sp>
        <p:nvSpPr>
          <p:cNvPr id="4" name="矩形 3">
            <a:extLst>
              <a:ext uri="{FF2B5EF4-FFF2-40B4-BE49-F238E27FC236}">
                <a16:creationId xmlns:a16="http://schemas.microsoft.com/office/drawing/2014/main" id="{13F35F5E-70D6-8675-001C-FEC9946D4629}"/>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06A0BC6D-FEB9-85F2-FB01-1F2755AD8EDC}"/>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5CB1EAC7-DA10-12E8-DCD1-1F2715DF7D80}"/>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9D3C58FF-73FE-138B-8951-995E9939D58A}"/>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A0EFCE83-EC4D-4E9B-8929-E2356C82AF51}"/>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BA5F95D6-A93B-360D-0402-C4E690D3AF9F}"/>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D2880765-DDA2-3010-655B-0A4C0EC0A7A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826ADA89-041F-BCEC-17EB-7263A8A24EE6}"/>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3FB8E82E-D1AB-32B3-ED88-EE361ECE9437}"/>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001AF8CD-3326-7782-B8C5-899A4B7D60C0}"/>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64566F8-68E4-F5B6-81D3-CDB57F7AA2E2}"/>
              </a:ext>
            </a:extLst>
          </p:cNvPr>
          <p:cNvSpPr txBox="1"/>
          <p:nvPr>
            <p:custDataLst>
              <p:tags r:id="rId3"/>
            </p:custDataLst>
          </p:nvPr>
        </p:nvSpPr>
        <p:spPr>
          <a:xfrm>
            <a:off x="2171700" y="105410"/>
            <a:ext cx="6103587"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 构件承载能力分析</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B713FEDC-53C7-9A1B-D68E-51722D0FA1B4}"/>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0FC7852E-BFE9-A3E7-5756-8655C7FFD52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6C09C60-1181-0F68-E63A-0C59BE4654C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882CFE65-ECE0-21B6-72FE-D1FC043B0281}"/>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54D802E7-A4E0-9303-6439-AD3F037373BA}"/>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8FD2A499-82BB-2606-AA3D-FF15C163D46A}"/>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ABFA0DD7-5BC6-F5A9-B700-F42BDFD30657}"/>
              </a:ext>
            </a:extLst>
          </p:cNvPr>
          <p:cNvSpPr txBox="1"/>
          <p:nvPr/>
        </p:nvSpPr>
        <p:spPr>
          <a:xfrm>
            <a:off x="1084185" y="1094715"/>
            <a:ext cx="10403803" cy="5186869"/>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）剪力图和弯矩图</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梁横截面上的弯矩一般是随着截面位置而变化的。为了描述其变化规律，用坐标</a:t>
            </a:r>
            <a:r>
              <a:rPr lang="en-US" altLang="zh-CN" sz="2800" kern="100" dirty="0">
                <a:effectLst/>
                <a:latin typeface="微软雅黑" panose="020B0503020204020204" pitchFamily="34" charset="-122"/>
                <a:ea typeface="微软雅黑" panose="020B0503020204020204" pitchFamily="34" charset="-122"/>
              </a:rPr>
              <a:t>x</a:t>
            </a:r>
            <a:r>
              <a:rPr lang="zh-CN" altLang="zh-CN" sz="2800" kern="100" dirty="0">
                <a:effectLst/>
                <a:latin typeface="微软雅黑" panose="020B0503020204020204" pitchFamily="34" charset="-122"/>
                <a:ea typeface="微软雅黑" panose="020B0503020204020204" pitchFamily="34" charset="-122"/>
              </a:rPr>
              <a:t>表示横截面沿梁轴线的位置，将梁各横截面上的剪力和弯矩表示为坐标</a:t>
            </a:r>
            <a:r>
              <a:rPr lang="en-US" altLang="zh-CN" sz="2800" kern="100" dirty="0">
                <a:effectLst/>
                <a:latin typeface="微软雅黑" panose="020B0503020204020204" pitchFamily="34" charset="-122"/>
                <a:ea typeface="微软雅黑" panose="020B0503020204020204" pitchFamily="34" charset="-122"/>
              </a:rPr>
              <a:t>x</a:t>
            </a:r>
            <a:r>
              <a:rPr lang="zh-CN" altLang="zh-CN" sz="2800" kern="100" dirty="0">
                <a:effectLst/>
                <a:latin typeface="微软雅黑" panose="020B0503020204020204" pitchFamily="34" charset="-122"/>
                <a:ea typeface="微软雅黑" panose="020B0503020204020204" pitchFamily="34" charset="-122"/>
              </a:rPr>
              <a:t>的函数，即</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Q</a:t>
            </a:r>
            <a:r>
              <a:rPr lang="en-US" altLang="zh-CN" sz="2800" kern="100" dirty="0">
                <a:effectLst/>
                <a:latin typeface="微软雅黑" panose="020B0503020204020204" pitchFamily="34" charset="-122"/>
                <a:ea typeface="微软雅黑" panose="020B0503020204020204" pitchFamily="34" charset="-122"/>
              </a:rPr>
              <a:t>=F</a:t>
            </a:r>
            <a:r>
              <a:rPr lang="en-US" altLang="zh-CN" sz="2800" kern="100" baseline="-25000" dirty="0">
                <a:effectLst/>
                <a:latin typeface="微软雅黑" panose="020B0503020204020204" pitchFamily="34" charset="-122"/>
                <a:ea typeface="微软雅黑" panose="020B0503020204020204" pitchFamily="34" charset="-122"/>
              </a:rPr>
              <a:t>Q</a:t>
            </a:r>
            <a:r>
              <a:rPr lang="en-US" altLang="zh-CN" sz="2800" kern="100" dirty="0">
                <a:effectLst/>
                <a:latin typeface="微软雅黑" panose="020B0503020204020204" pitchFamily="34" charset="-122"/>
                <a:ea typeface="微软雅黑" panose="020B0503020204020204" pitchFamily="34" charset="-122"/>
              </a:rPr>
              <a:t>(x)</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M=M(x)</a:t>
            </a:r>
            <a:r>
              <a:rPr lang="zh-CN" altLang="zh-CN" sz="2800" kern="100" dirty="0">
                <a:effectLst/>
                <a:latin typeface="微软雅黑" panose="020B0503020204020204" pitchFamily="34" charset="-122"/>
                <a:ea typeface="微软雅黑" panose="020B0503020204020204" pitchFamily="34" charset="-122"/>
              </a:rPr>
              <a:t>，函数表达式称为剪力方程、弯矩方程，其图形</a:t>
            </a:r>
            <a:r>
              <a:rPr lang="zh-CN" altLang="zh-CN" sz="2800" kern="100" dirty="0">
                <a:solidFill>
                  <a:srgbClr val="FF0000"/>
                </a:solidFill>
                <a:effectLst/>
                <a:latin typeface="微软雅黑" panose="020B0503020204020204" pitchFamily="34" charset="-122"/>
                <a:ea typeface="微软雅黑" panose="020B0503020204020204" pitchFamily="34" charset="-122"/>
              </a:rPr>
              <a:t>称为剪力图、弯矩图</a:t>
            </a:r>
            <a:r>
              <a:rPr lang="zh-CN" altLang="zh-CN" sz="2800" kern="100" dirty="0">
                <a:effectLst/>
                <a:latin typeface="微软雅黑" panose="020B0503020204020204" pitchFamily="34" charset="-122"/>
                <a:ea typeface="微软雅黑" panose="020B0503020204020204" pitchFamily="34" charset="-122"/>
              </a:rPr>
              <a:t>。</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剪力图和弯矩图的基本作法是：先求出梁支座的约束力，以横截面沿轴线的位置</a:t>
            </a:r>
            <a:r>
              <a:rPr lang="en-US" altLang="zh-CN" sz="2800" kern="100" dirty="0">
                <a:effectLst/>
                <a:latin typeface="微软雅黑" panose="020B0503020204020204" pitchFamily="34" charset="-122"/>
                <a:ea typeface="微软雅黑" panose="020B0503020204020204" pitchFamily="34" charset="-122"/>
              </a:rPr>
              <a:t>x</a:t>
            </a:r>
            <a:r>
              <a:rPr lang="zh-CN" altLang="zh-CN" sz="2800" kern="100" dirty="0">
                <a:effectLst/>
                <a:latin typeface="微软雅黑" panose="020B0503020204020204" pitchFamily="34" charset="-122"/>
                <a:ea typeface="微软雅黑" panose="020B0503020204020204" pitchFamily="34" charset="-122"/>
              </a:rPr>
              <a:t>为横坐标，建立剪力方程和弯矩方程（以表示各截面的剪力、弯矩为纵坐标），应用函数作图法作图。</a:t>
            </a:r>
          </a:p>
        </p:txBody>
      </p:sp>
    </p:spTree>
    <p:extLst>
      <p:ext uri="{BB962C8B-B14F-4D97-AF65-F5344CB8AC3E}">
        <p14:creationId xmlns:p14="http://schemas.microsoft.com/office/powerpoint/2010/main" val="58380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E0NzY0YTQwY2RjZWU3MjI2NjBkNjc3OWZhMjZhYWM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7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752</TotalTime>
  <Words>13029</Words>
  <Application>Microsoft Office PowerPoint</Application>
  <PresentationFormat>宽屏</PresentationFormat>
  <Paragraphs>1124</Paragraphs>
  <Slides>119</Slides>
  <Notes>0</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119</vt:i4>
      </vt:variant>
    </vt:vector>
  </HeadingPairs>
  <TitlesOfParts>
    <vt:vector size="127" baseType="lpstr">
      <vt:lpstr>微软雅黑</vt:lpstr>
      <vt:lpstr>Arial</vt:lpstr>
      <vt:lpstr>Calibri</vt:lpstr>
      <vt:lpstr>Cambria Math</vt:lpstr>
      <vt:lpstr>Times New Roman</vt:lpstr>
      <vt:lpstr>Wingdings</vt:lpstr>
      <vt:lpstr>WPS</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孙家瑞</dc:creator>
  <cp:lastModifiedBy>家瑞 孙</cp:lastModifiedBy>
  <cp:revision>215</cp:revision>
  <dcterms:created xsi:type="dcterms:W3CDTF">2019-06-19T02:08:00Z</dcterms:created>
  <dcterms:modified xsi:type="dcterms:W3CDTF">2024-09-09T10:58:37Z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EA4AB621BFDB4992BE13F7D42D9DB85C_13</vt:lpwstr>
  </property>
</Properties>
</file>